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3.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 id="2147483706" r:id="rId3"/>
    <p:sldMasterId id="2147483728" r:id="rId4"/>
  </p:sldMasterIdLst>
  <p:notesMasterIdLst>
    <p:notesMasterId r:id="rId32"/>
  </p:notesMasterIdLst>
  <p:sldIdLst>
    <p:sldId id="276" r:id="rId5"/>
    <p:sldId id="257" r:id="rId6"/>
    <p:sldId id="277" r:id="rId7"/>
    <p:sldId id="273" r:id="rId8"/>
    <p:sldId id="258" r:id="rId9"/>
    <p:sldId id="278" r:id="rId10"/>
    <p:sldId id="279" r:id="rId11"/>
    <p:sldId id="280" r:id="rId12"/>
    <p:sldId id="282" r:id="rId13"/>
    <p:sldId id="283" r:id="rId14"/>
    <p:sldId id="284" r:id="rId15"/>
    <p:sldId id="285" r:id="rId16"/>
    <p:sldId id="259" r:id="rId17"/>
    <p:sldId id="267" r:id="rId18"/>
    <p:sldId id="271" r:id="rId19"/>
    <p:sldId id="266" r:id="rId20"/>
    <p:sldId id="299" r:id="rId21"/>
    <p:sldId id="274" r:id="rId22"/>
    <p:sldId id="286" r:id="rId23"/>
    <p:sldId id="268" r:id="rId24"/>
    <p:sldId id="288" r:id="rId25"/>
    <p:sldId id="290" r:id="rId26"/>
    <p:sldId id="296" r:id="rId27"/>
    <p:sldId id="297" r:id="rId28"/>
    <p:sldId id="298" r:id="rId29"/>
    <p:sldId id="264" r:id="rId30"/>
    <p:sldId id="265" r:id="rId31"/>
  </p:sldIdLst>
  <p:sldSz cx="9144000" cy="6858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741"/>
    <p:restoredTop sz="94675"/>
  </p:normalViewPr>
  <p:slideViewPr>
    <p:cSldViewPr snapToGrid="0" snapToObjects="1">
      <p:cViewPr varScale="1">
        <p:scale>
          <a:sx n="118" d="100"/>
          <a:sy n="118" d="100"/>
        </p:scale>
        <p:origin x="216" y="21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notesMaster" Target="notesMasters/notesMaster1.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0771920818497445"/>
          <c:y val="0.168427836693824"/>
          <c:w val="0.893983807741327"/>
          <c:h val="0.621803832324428"/>
        </c:manualLayout>
      </c:layout>
      <c:barChart>
        <c:barDir val="col"/>
        <c:grouping val="clustered"/>
        <c:varyColors val="0"/>
        <c:ser>
          <c:idx val="0"/>
          <c:order val="0"/>
          <c:tx>
            <c:strRef>
              <c:f>Sheet1!$B$1</c:f>
              <c:strCache>
                <c:ptCount val="1"/>
                <c:pt idx="0">
                  <c:v>Series 1</c:v>
                </c:pt>
              </c:strCache>
            </c:strRef>
          </c:tx>
          <c:spPr>
            <a:solidFill>
              <a:schemeClr val="accent1"/>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Sheet1!$B$2</c:f>
              <c:numCache>
                <c:formatCode>General</c:formatCode>
                <c:ptCount val="1"/>
                <c:pt idx="0">
                  <c:v>6.4</c:v>
                </c:pt>
              </c:numCache>
            </c:numRef>
          </c:val>
        </c:ser>
        <c:ser>
          <c:idx val="1"/>
          <c:order val="1"/>
          <c:tx>
            <c:strRef>
              <c:f>Sheet1!$C$1</c:f>
              <c:strCache>
                <c:ptCount val="1"/>
                <c:pt idx="0">
                  <c:v>Series 2</c:v>
                </c:pt>
              </c:strCache>
            </c:strRef>
          </c:tx>
          <c:spPr>
            <a:solidFill>
              <a:schemeClr val="accent2"/>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Sheet1!$C$2</c:f>
              <c:numCache>
                <c:formatCode>General</c:formatCode>
                <c:ptCount val="1"/>
                <c:pt idx="0">
                  <c:v>5.7</c:v>
                </c:pt>
              </c:numCache>
            </c:numRef>
          </c:val>
        </c:ser>
        <c:ser>
          <c:idx val="2"/>
          <c:order val="2"/>
          <c:tx>
            <c:strRef>
              <c:f>Sheet1!$D$1</c:f>
              <c:strCache>
                <c:ptCount val="1"/>
                <c:pt idx="0">
                  <c:v>Series 3</c:v>
                </c:pt>
              </c:strCache>
            </c:strRef>
          </c:tx>
          <c:spPr>
            <a:solidFill>
              <a:schemeClr val="accent3"/>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Sheet1!$D$2</c:f>
              <c:numCache>
                <c:formatCode>General</c:formatCode>
                <c:ptCount val="1"/>
                <c:pt idx="0">
                  <c:v>3.4</c:v>
                </c:pt>
              </c:numCache>
            </c:numRef>
          </c:val>
        </c:ser>
        <c:ser>
          <c:idx val="3"/>
          <c:order val="3"/>
          <c:tx>
            <c:strRef>
              <c:f>Sheet1!$E$1</c:f>
              <c:strCache>
                <c:ptCount val="1"/>
                <c:pt idx="0">
                  <c:v>Series 4</c:v>
                </c:pt>
              </c:strCache>
            </c:strRef>
          </c:tx>
          <c:spPr>
            <a:solidFill>
              <a:schemeClr val="accent4"/>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Sheet1!$E$2</c:f>
              <c:numCache>
                <c:formatCode>General</c:formatCode>
                <c:ptCount val="1"/>
                <c:pt idx="0">
                  <c:v>2.2</c:v>
                </c:pt>
              </c:numCache>
            </c:numRef>
          </c:val>
        </c:ser>
        <c:ser>
          <c:idx val="4"/>
          <c:order val="4"/>
          <c:tx>
            <c:strRef>
              <c:f>Sheet1!$F$1</c:f>
              <c:strCache>
                <c:ptCount val="1"/>
                <c:pt idx="0">
                  <c:v>Series 5</c:v>
                </c:pt>
              </c:strCache>
            </c:strRef>
          </c:tx>
          <c:spPr>
            <a:solidFill>
              <a:schemeClr val="accent5"/>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Sheet1!$F$2</c:f>
              <c:numCache>
                <c:formatCode>General</c:formatCode>
                <c:ptCount val="1"/>
                <c:pt idx="0">
                  <c:v>1.4</c:v>
                </c:pt>
              </c:numCache>
            </c:numRef>
          </c:val>
        </c:ser>
        <c:ser>
          <c:idx val="5"/>
          <c:order val="5"/>
          <c:tx>
            <c:strRef>
              <c:f>Sheet1!$G$1</c:f>
              <c:strCache>
                <c:ptCount val="1"/>
                <c:pt idx="0">
                  <c:v>Series 6</c:v>
                </c:pt>
              </c:strCache>
            </c:strRef>
          </c:tx>
          <c:spPr>
            <a:solidFill>
              <a:schemeClr val="accent6"/>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Sheet1!$G$2</c:f>
              <c:numCache>
                <c:formatCode>General</c:formatCode>
                <c:ptCount val="1"/>
                <c:pt idx="0">
                  <c:v>2.3</c:v>
                </c:pt>
              </c:numCache>
            </c:numRef>
          </c:val>
        </c:ser>
        <c:dLbls>
          <c:showLegendKey val="0"/>
          <c:showVal val="0"/>
          <c:showCatName val="0"/>
          <c:showSerName val="0"/>
          <c:showPercent val="0"/>
          <c:showBubbleSize val="0"/>
        </c:dLbls>
        <c:gapWidth val="50"/>
        <c:overlap val="-15"/>
        <c:axId val="-572722480"/>
        <c:axId val="-572720432"/>
      </c:barChart>
      <c:catAx>
        <c:axId val="-572722480"/>
        <c:scaling>
          <c:orientation val="minMax"/>
        </c:scaling>
        <c:delete val="0"/>
        <c:axPos val="b"/>
        <c:numFmt formatCode="General" sourceLinked="0"/>
        <c:majorTickMark val="none"/>
        <c:minorTickMark val="none"/>
        <c:tickLblPos val="nextTo"/>
        <c:spPr>
          <a:ln w="12700">
            <a:solidFill>
              <a:schemeClr val="tx2"/>
            </a:solidFill>
            <a:bevel/>
          </a:ln>
        </c:spPr>
        <c:crossAx val="-572720432"/>
        <c:crosses val="autoZero"/>
        <c:auto val="1"/>
        <c:lblAlgn val="ctr"/>
        <c:lblOffset val="100"/>
        <c:noMultiLvlLbl val="0"/>
      </c:catAx>
      <c:valAx>
        <c:axId val="-572720432"/>
        <c:scaling>
          <c:orientation val="minMax"/>
        </c:scaling>
        <c:delete val="0"/>
        <c:axPos val="l"/>
        <c:majorGridlines>
          <c:spPr>
            <a:ln>
              <a:solidFill>
                <a:schemeClr val="bg2"/>
              </a:solidFill>
            </a:ln>
          </c:spPr>
        </c:majorGridlines>
        <c:numFmt formatCode="General" sourceLinked="1"/>
        <c:majorTickMark val="none"/>
        <c:minorTickMark val="none"/>
        <c:tickLblPos val="nextTo"/>
        <c:spPr>
          <a:ln>
            <a:noFill/>
          </a:ln>
        </c:spPr>
        <c:txPr>
          <a:bodyPr/>
          <a:lstStyle/>
          <a:p>
            <a:pPr>
              <a:defRPr sz="1200"/>
            </a:pPr>
            <a:endParaRPr lang="en-US"/>
          </a:p>
        </c:txPr>
        <c:crossAx val="-572722480"/>
        <c:crosses val="autoZero"/>
        <c:crossBetween val="between"/>
      </c:valAx>
    </c:plotArea>
    <c:legend>
      <c:legendPos val="b"/>
      <c:layout>
        <c:manualLayout>
          <c:xMode val="edge"/>
          <c:yMode val="edge"/>
          <c:x val="0.0763682116073475"/>
          <c:y val="0.87244094488189"/>
          <c:w val="0.89705047025391"/>
          <c:h val="0.113686222748168"/>
        </c:manualLayout>
      </c:layout>
      <c:overlay val="0"/>
      <c:txPr>
        <a:bodyPr/>
        <a:lstStyle/>
        <a:p>
          <a:pPr>
            <a:defRPr sz="1100"/>
          </a:pPr>
          <a:endParaRPr lang="en-US"/>
        </a:p>
      </c:txPr>
    </c:legend>
    <c:plotVisOnly val="1"/>
    <c:dispBlanksAs val="gap"/>
    <c:showDLblsOverMax val="0"/>
  </c:chart>
  <c:txPr>
    <a:bodyPr/>
    <a:lstStyle/>
    <a:p>
      <a:pPr>
        <a:defRPr sz="1600" i="0">
          <a:solidFill>
            <a:schemeClr val="tx2"/>
          </a:solidFill>
          <a:latin typeface="+mn-lt"/>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Sheet1!$B$2</c:f>
              <c:numCache>
                <c:formatCode>General</c:formatCode>
                <c:ptCount val="1"/>
                <c:pt idx="0">
                  <c:v>4.3</c:v>
                </c:pt>
              </c:numCache>
            </c:numRef>
          </c:val>
        </c:ser>
        <c:ser>
          <c:idx val="1"/>
          <c:order val="1"/>
          <c:tx>
            <c:strRef>
              <c:f>Sheet1!$C$1</c:f>
              <c:strCache>
                <c:ptCount val="1"/>
                <c:pt idx="0">
                  <c:v>Series 2</c:v>
                </c:pt>
              </c:strCache>
            </c:strRef>
          </c:tx>
          <c:spPr>
            <a:solidFill>
              <a:schemeClr val="accent2"/>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Sheet1!$C$2</c:f>
              <c:numCache>
                <c:formatCode>General</c:formatCode>
                <c:ptCount val="1"/>
                <c:pt idx="0">
                  <c:v>2.5</c:v>
                </c:pt>
              </c:numCache>
            </c:numRef>
          </c:val>
        </c:ser>
        <c:ser>
          <c:idx val="2"/>
          <c:order val="2"/>
          <c:tx>
            <c:strRef>
              <c:f>Sheet1!$D$1</c:f>
              <c:strCache>
                <c:ptCount val="1"/>
                <c:pt idx="0">
                  <c:v>Series 3</c:v>
                </c:pt>
              </c:strCache>
            </c:strRef>
          </c:tx>
          <c:spPr>
            <a:solidFill>
              <a:schemeClr val="accent3"/>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Sheet1!$D$2</c:f>
              <c:numCache>
                <c:formatCode>General</c:formatCode>
                <c:ptCount val="1"/>
                <c:pt idx="0">
                  <c:v>3.5</c:v>
                </c:pt>
              </c:numCache>
            </c:numRef>
          </c:val>
        </c:ser>
        <c:ser>
          <c:idx val="3"/>
          <c:order val="3"/>
          <c:tx>
            <c:strRef>
              <c:f>Sheet1!$E$1</c:f>
              <c:strCache>
                <c:ptCount val="1"/>
                <c:pt idx="0">
                  <c:v>Series 4</c:v>
                </c:pt>
              </c:strCache>
            </c:strRef>
          </c:tx>
          <c:spPr>
            <a:solidFill>
              <a:schemeClr val="accent4"/>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Sheet1!$E$2</c:f>
              <c:numCache>
                <c:formatCode>General</c:formatCode>
                <c:ptCount val="1"/>
                <c:pt idx="0">
                  <c:v>4.5</c:v>
                </c:pt>
              </c:numCache>
            </c:numRef>
          </c:val>
        </c:ser>
        <c:ser>
          <c:idx val="4"/>
          <c:order val="4"/>
          <c:tx>
            <c:strRef>
              <c:f>Sheet1!$F$1</c:f>
              <c:strCache>
                <c:ptCount val="1"/>
                <c:pt idx="0">
                  <c:v>Series 5</c:v>
                </c:pt>
              </c:strCache>
            </c:strRef>
          </c:tx>
          <c:spPr>
            <a:solidFill>
              <a:schemeClr val="accent5"/>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Sheet1!$F$2</c:f>
              <c:numCache>
                <c:formatCode>General</c:formatCode>
                <c:ptCount val="1"/>
                <c:pt idx="0">
                  <c:v>3.1</c:v>
                </c:pt>
              </c:numCache>
            </c:numRef>
          </c:val>
        </c:ser>
        <c:ser>
          <c:idx val="5"/>
          <c:order val="5"/>
          <c:tx>
            <c:strRef>
              <c:f>Sheet1!$G$1</c:f>
              <c:strCache>
                <c:ptCount val="1"/>
                <c:pt idx="0">
                  <c:v>Series 6</c:v>
                </c:pt>
              </c:strCache>
            </c:strRef>
          </c:tx>
          <c:spPr>
            <a:solidFill>
              <a:schemeClr val="accent6"/>
            </a:solidFill>
            <a:ln>
              <a:solidFill>
                <a:schemeClr val="accent6"/>
              </a:solidFill>
            </a:ln>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Sheet1!$G$2</c:f>
              <c:numCache>
                <c:formatCode>General</c:formatCode>
                <c:ptCount val="1"/>
                <c:pt idx="0">
                  <c:v>1.2</c:v>
                </c:pt>
              </c:numCache>
            </c:numRef>
          </c:val>
        </c:ser>
        <c:dLbls>
          <c:showLegendKey val="0"/>
          <c:showVal val="0"/>
          <c:showCatName val="0"/>
          <c:showSerName val="0"/>
          <c:showPercent val="0"/>
          <c:showBubbleSize val="0"/>
        </c:dLbls>
        <c:gapWidth val="150"/>
        <c:overlap val="-50"/>
        <c:axId val="-493696704"/>
        <c:axId val="-493703504"/>
      </c:barChart>
      <c:catAx>
        <c:axId val="-493696704"/>
        <c:scaling>
          <c:orientation val="minMax"/>
        </c:scaling>
        <c:delete val="0"/>
        <c:axPos val="b"/>
        <c:numFmt formatCode="General" sourceLinked="0"/>
        <c:majorTickMark val="none"/>
        <c:minorTickMark val="none"/>
        <c:tickLblPos val="nextTo"/>
        <c:spPr>
          <a:ln w="57150">
            <a:solidFill>
              <a:schemeClr val="tx2"/>
            </a:solidFill>
            <a:bevel/>
          </a:ln>
        </c:spPr>
        <c:crossAx val="-493703504"/>
        <c:crosses val="autoZero"/>
        <c:auto val="1"/>
        <c:lblAlgn val="ctr"/>
        <c:lblOffset val="100"/>
        <c:noMultiLvlLbl val="0"/>
      </c:catAx>
      <c:valAx>
        <c:axId val="-493703504"/>
        <c:scaling>
          <c:orientation val="minMax"/>
        </c:scaling>
        <c:delete val="0"/>
        <c:axPos val="l"/>
        <c:majorGridlines>
          <c:spPr>
            <a:ln>
              <a:solidFill>
                <a:schemeClr val="tx2">
                  <a:lumMod val="20000"/>
                  <a:lumOff val="80000"/>
                </a:schemeClr>
              </a:solidFill>
            </a:ln>
          </c:spPr>
        </c:majorGridlines>
        <c:numFmt formatCode="General" sourceLinked="1"/>
        <c:majorTickMark val="in"/>
        <c:minorTickMark val="none"/>
        <c:tickLblPos val="nextTo"/>
        <c:spPr>
          <a:ln>
            <a:noFill/>
          </a:ln>
        </c:spPr>
        <c:crossAx val="-493696704"/>
        <c:crosses val="autoZero"/>
        <c:crossBetween val="between"/>
      </c:valAx>
    </c:plotArea>
    <c:legend>
      <c:legendPos val="b"/>
      <c:layout/>
      <c:overlay val="0"/>
      <c:txPr>
        <a:bodyPr/>
        <a:lstStyle/>
        <a:p>
          <a:pPr>
            <a:defRPr sz="1300">
              <a:latin typeface="+mj-lt"/>
            </a:defRPr>
          </a:pPr>
          <a:endParaRPr lang="en-US"/>
        </a:p>
      </c:txPr>
    </c:legend>
    <c:plotVisOnly val="1"/>
    <c:dispBlanksAs val="gap"/>
    <c:showDLblsOverMax val="0"/>
  </c:chart>
  <c:txPr>
    <a:bodyPr/>
    <a:lstStyle/>
    <a:p>
      <a:pPr>
        <a:defRPr sz="1500">
          <a:solidFill>
            <a:schemeClr val="tx2"/>
          </a:solidFill>
          <a:latin typeface="Franklin Gothic Demi Cond" panose="020B0706030402020204" pitchFamily="34" charset="0"/>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clustered"/>
        <c:varyColors val="0"/>
        <c:ser>
          <c:idx val="0"/>
          <c:order val="0"/>
          <c:tx>
            <c:strRef>
              <c:f>Sheet1!$B$1</c:f>
              <c:strCache>
                <c:ptCount val="1"/>
                <c:pt idx="0">
                  <c:v>Series 1</c:v>
                </c:pt>
              </c:strCache>
            </c:strRef>
          </c:tx>
          <c:spPr>
            <a:solidFill>
              <a:schemeClr val="accent1"/>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Sheet1!$B$2</c:f>
              <c:numCache>
                <c:formatCode>General</c:formatCode>
                <c:ptCount val="1"/>
                <c:pt idx="0">
                  <c:v>4.3</c:v>
                </c:pt>
              </c:numCache>
            </c:numRef>
          </c:val>
        </c:ser>
        <c:ser>
          <c:idx val="1"/>
          <c:order val="1"/>
          <c:tx>
            <c:strRef>
              <c:f>Sheet1!$C$1</c:f>
              <c:strCache>
                <c:ptCount val="1"/>
                <c:pt idx="0">
                  <c:v>Series 2</c:v>
                </c:pt>
              </c:strCache>
            </c:strRef>
          </c:tx>
          <c:spPr>
            <a:solidFill>
              <a:schemeClr val="accent2"/>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Sheet1!$C$2</c:f>
              <c:numCache>
                <c:formatCode>General</c:formatCode>
                <c:ptCount val="1"/>
                <c:pt idx="0">
                  <c:v>2.5</c:v>
                </c:pt>
              </c:numCache>
            </c:numRef>
          </c:val>
        </c:ser>
        <c:ser>
          <c:idx val="2"/>
          <c:order val="2"/>
          <c:tx>
            <c:strRef>
              <c:f>Sheet1!$D$1</c:f>
              <c:strCache>
                <c:ptCount val="1"/>
                <c:pt idx="0">
                  <c:v>Series 3</c:v>
                </c:pt>
              </c:strCache>
            </c:strRef>
          </c:tx>
          <c:spPr>
            <a:solidFill>
              <a:schemeClr val="accent3"/>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Sheet1!$D$2</c:f>
              <c:numCache>
                <c:formatCode>General</c:formatCode>
                <c:ptCount val="1"/>
                <c:pt idx="0">
                  <c:v>3.5</c:v>
                </c:pt>
              </c:numCache>
            </c:numRef>
          </c:val>
        </c:ser>
        <c:ser>
          <c:idx val="3"/>
          <c:order val="3"/>
          <c:tx>
            <c:strRef>
              <c:f>Sheet1!$E$1</c:f>
              <c:strCache>
                <c:ptCount val="1"/>
                <c:pt idx="0">
                  <c:v>Series 4</c:v>
                </c:pt>
              </c:strCache>
            </c:strRef>
          </c:tx>
          <c:spPr>
            <a:solidFill>
              <a:schemeClr val="accent4"/>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Sheet1!$E$2</c:f>
              <c:numCache>
                <c:formatCode>General</c:formatCode>
                <c:ptCount val="1"/>
                <c:pt idx="0">
                  <c:v>4.5</c:v>
                </c:pt>
              </c:numCache>
            </c:numRef>
          </c:val>
        </c:ser>
        <c:ser>
          <c:idx val="4"/>
          <c:order val="4"/>
          <c:tx>
            <c:strRef>
              <c:f>Sheet1!$F$1</c:f>
              <c:strCache>
                <c:ptCount val="1"/>
                <c:pt idx="0">
                  <c:v>Series 5</c:v>
                </c:pt>
              </c:strCache>
            </c:strRef>
          </c:tx>
          <c:spPr>
            <a:solidFill>
              <a:schemeClr val="accent5"/>
            </a:solidFill>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Sheet1!$F$2</c:f>
              <c:numCache>
                <c:formatCode>General</c:formatCode>
                <c:ptCount val="1"/>
                <c:pt idx="0">
                  <c:v>3.1</c:v>
                </c:pt>
              </c:numCache>
            </c:numRef>
          </c:val>
        </c:ser>
        <c:ser>
          <c:idx val="5"/>
          <c:order val="5"/>
          <c:tx>
            <c:strRef>
              <c:f>Sheet1!$G$1</c:f>
              <c:strCache>
                <c:ptCount val="1"/>
                <c:pt idx="0">
                  <c:v>Series 6</c:v>
                </c:pt>
              </c:strCache>
            </c:strRef>
          </c:tx>
          <c:spPr>
            <a:solidFill>
              <a:schemeClr val="accent6"/>
            </a:solidFill>
            <a:ln>
              <a:solidFill>
                <a:schemeClr val="accent6"/>
              </a:solidFill>
            </a:ln>
          </c:spPr>
          <c:invertIfNegative val="0"/>
          <c:dLbls>
            <c:spPr>
              <a:noFill/>
              <a:ln>
                <a:noFill/>
              </a:ln>
              <a:effectLst/>
            </c:spPr>
            <c:txPr>
              <a:bodyPr/>
              <a:lstStyle/>
              <a:p>
                <a:pPr>
                  <a:defRPr sz="2000">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layout/>
                <c15:showLeaderLines val="0"/>
              </c:ext>
            </c:extLst>
          </c:dLbls>
          <c:cat>
            <c:strRef>
              <c:f>Sheet1!$A$2</c:f>
              <c:strCache>
                <c:ptCount val="1"/>
                <c:pt idx="0">
                  <c:v>Category 1</c:v>
                </c:pt>
              </c:strCache>
            </c:strRef>
          </c:cat>
          <c:val>
            <c:numRef>
              <c:f>Sheet1!$G$2</c:f>
              <c:numCache>
                <c:formatCode>General</c:formatCode>
                <c:ptCount val="1"/>
                <c:pt idx="0">
                  <c:v>1.2</c:v>
                </c:pt>
              </c:numCache>
            </c:numRef>
          </c:val>
        </c:ser>
        <c:dLbls>
          <c:showLegendKey val="0"/>
          <c:showVal val="0"/>
          <c:showCatName val="0"/>
          <c:showSerName val="0"/>
          <c:showPercent val="0"/>
          <c:showBubbleSize val="0"/>
        </c:dLbls>
        <c:gapWidth val="150"/>
        <c:overlap val="-15"/>
        <c:axId val="-598821488"/>
        <c:axId val="-598820128"/>
      </c:barChart>
      <c:catAx>
        <c:axId val="-598821488"/>
        <c:scaling>
          <c:orientation val="minMax"/>
        </c:scaling>
        <c:delete val="0"/>
        <c:axPos val="l"/>
        <c:numFmt formatCode="General" sourceLinked="0"/>
        <c:majorTickMark val="none"/>
        <c:minorTickMark val="none"/>
        <c:tickLblPos val="nextTo"/>
        <c:spPr>
          <a:ln w="57150">
            <a:solidFill>
              <a:schemeClr val="tx2"/>
            </a:solidFill>
            <a:bevel/>
          </a:ln>
        </c:spPr>
        <c:crossAx val="-598820128"/>
        <c:crosses val="autoZero"/>
        <c:auto val="1"/>
        <c:lblAlgn val="ctr"/>
        <c:lblOffset val="100"/>
        <c:noMultiLvlLbl val="0"/>
      </c:catAx>
      <c:valAx>
        <c:axId val="-598820128"/>
        <c:scaling>
          <c:orientation val="minMax"/>
        </c:scaling>
        <c:delete val="0"/>
        <c:axPos val="b"/>
        <c:majorGridlines>
          <c:spPr>
            <a:ln>
              <a:solidFill>
                <a:schemeClr val="tx2">
                  <a:lumMod val="20000"/>
                  <a:lumOff val="80000"/>
                </a:schemeClr>
              </a:solidFill>
            </a:ln>
          </c:spPr>
        </c:majorGridlines>
        <c:numFmt formatCode="General" sourceLinked="1"/>
        <c:majorTickMark val="in"/>
        <c:minorTickMark val="none"/>
        <c:tickLblPos val="nextTo"/>
        <c:spPr>
          <a:ln>
            <a:noFill/>
          </a:ln>
        </c:spPr>
        <c:crossAx val="-598821488"/>
        <c:crosses val="autoZero"/>
        <c:crossBetween val="between"/>
      </c:valAx>
    </c:plotArea>
    <c:legend>
      <c:legendPos val="b"/>
      <c:layout/>
      <c:overlay val="0"/>
      <c:txPr>
        <a:bodyPr/>
        <a:lstStyle/>
        <a:p>
          <a:pPr>
            <a:defRPr sz="1300">
              <a:latin typeface="+mj-lt"/>
            </a:defRPr>
          </a:pPr>
          <a:endParaRPr lang="en-US"/>
        </a:p>
      </c:txPr>
    </c:legend>
    <c:plotVisOnly val="1"/>
    <c:dispBlanksAs val="gap"/>
    <c:showDLblsOverMax val="0"/>
  </c:chart>
  <c:txPr>
    <a:bodyPr/>
    <a:lstStyle/>
    <a:p>
      <a:pPr>
        <a:defRPr sz="1500">
          <a:solidFill>
            <a:schemeClr val="tx2"/>
          </a:solidFill>
          <a:latin typeface="Franklin Gothic Demi Cond" panose="020B0706030402020204" pitchFamily="34" charset="0"/>
        </a:defRPr>
      </a:pPr>
      <a:endParaRPr lang="en-US"/>
    </a:p>
  </c:txPr>
  <c:externalData r:id="rId1">
    <c:autoUpdate val="0"/>
  </c:externalData>
</c:chartSpace>
</file>

<file path=ppt/media/image1.jpg>
</file>

<file path=ppt/media/image10.jpeg>
</file>

<file path=ppt/media/image2.jpg>
</file>

<file path=ppt/media/image3.jpg>
</file>

<file path=ppt/media/image4.jp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14CF60-A694-0D43-B3B8-50CD8771FAAC}" type="datetimeFigureOut">
              <a:rPr lang="en-US" smtClean="0"/>
              <a:t>12/14/17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D06DEB-C1FB-D543-8EFB-2E0366AA18E1}" type="slidenum">
              <a:rPr lang="en-US" smtClean="0"/>
              <a:t>‹#›</a:t>
            </a:fld>
            <a:endParaRPr lang="en-US"/>
          </a:p>
        </p:txBody>
      </p:sp>
    </p:spTree>
    <p:extLst>
      <p:ext uri="{BB962C8B-B14F-4D97-AF65-F5344CB8AC3E}">
        <p14:creationId xmlns:p14="http://schemas.microsoft.com/office/powerpoint/2010/main" val="16411748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37AFB2-63FE-4D27-8529-EF9C55DBAEBB}"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282909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D06DEB-C1FB-D543-8EFB-2E0366AA18E1}" type="slidenum">
              <a:rPr lang="en-US" smtClean="0"/>
              <a:t>27</a:t>
            </a:fld>
            <a:endParaRPr lang="en-US"/>
          </a:p>
        </p:txBody>
      </p:sp>
    </p:spTree>
    <p:extLst>
      <p:ext uri="{BB962C8B-B14F-4D97-AF65-F5344CB8AC3E}">
        <p14:creationId xmlns:p14="http://schemas.microsoft.com/office/powerpoint/2010/main" val="927461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e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jpe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jp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jp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e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jpe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jp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jp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jp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jp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jp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jp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 y="358924"/>
            <a:ext cx="4866908" cy="2742289"/>
          </a:xfrm>
        </p:spPr>
        <p:txBody>
          <a:bodyPr/>
          <a:lstStyle>
            <a:lvl1pPr>
              <a:lnSpc>
                <a:spcPct val="90000"/>
              </a:lnSpc>
              <a:defRPr sz="6600" kern="100" cap="all" spc="-200" baseline="0">
                <a:solidFill>
                  <a:schemeClr val="bg1"/>
                </a:solidFill>
              </a:defRPr>
            </a:lvl1pPr>
          </a:lstStyle>
          <a:p>
            <a:r>
              <a:rPr lang="en-US" dirty="0" smtClean="0"/>
              <a:t>add </a:t>
            </a:r>
            <a:r>
              <a:rPr lang="en-US" dirty="0" err="1" smtClean="0"/>
              <a:t>slidedoc</a:t>
            </a:r>
            <a:r>
              <a:rPr lang="en-US" dirty="0" smtClean="0"/>
              <a:t> title</a:t>
            </a:r>
            <a:endParaRPr lang="en-US" dirty="0"/>
          </a:p>
        </p:txBody>
      </p:sp>
      <p:sp>
        <p:nvSpPr>
          <p:cNvPr id="60" name="Text Placeholder 59"/>
          <p:cNvSpPr>
            <a:spLocks noGrp="1"/>
          </p:cNvSpPr>
          <p:nvPr>
            <p:ph type="body" sz="quarter" idx="10"/>
          </p:nvPr>
        </p:nvSpPr>
        <p:spPr>
          <a:xfrm>
            <a:off x="457200" y="3496727"/>
            <a:ext cx="1497013" cy="2512484"/>
          </a:xfrm>
        </p:spPr>
        <p:txBody>
          <a:bodyPr anchor="b"/>
          <a:lstStyle>
            <a:lvl1pPr>
              <a:lnSpc>
                <a:spcPct val="100000"/>
              </a:lnSpc>
              <a:defRPr sz="1300">
                <a:solidFill>
                  <a:schemeClr val="tx2"/>
                </a:solidFill>
              </a:defRPr>
            </a:lvl1pPr>
            <a:lvl2pPr>
              <a:defRPr b="1"/>
            </a:lvl2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62" name="Straight Connector 61"/>
          <p:cNvCxnSpPr/>
          <p:nvPr userDrawn="1"/>
        </p:nvCxnSpPr>
        <p:spPr>
          <a:xfrm>
            <a:off x="457200" y="6178550"/>
            <a:ext cx="1497196"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3" name="Text Placeholder 59"/>
          <p:cNvSpPr>
            <a:spLocks noGrp="1"/>
          </p:cNvSpPr>
          <p:nvPr>
            <p:ph type="body" sz="quarter" idx="11"/>
          </p:nvPr>
        </p:nvSpPr>
        <p:spPr>
          <a:xfrm>
            <a:off x="5509344" y="5181598"/>
            <a:ext cx="1497013" cy="1022351"/>
          </a:xfrm>
        </p:spPr>
        <p:txBody>
          <a:bodyPr anchor="b"/>
          <a:lstStyle>
            <a:lvl1pPr algn="r">
              <a:lnSpc>
                <a:spcPct val="100000"/>
              </a:lnSpc>
              <a:defRPr sz="1300" b="1">
                <a:solidFill>
                  <a:schemeClr val="bg1"/>
                </a:solidFill>
              </a:defRPr>
            </a:lvl1pPr>
            <a:lvl2pPr>
              <a:defRPr b="1"/>
            </a:lvl2pPr>
          </a:lstStyle>
          <a:p>
            <a:pPr lvl="0"/>
            <a:r>
              <a:rPr lang="en-US" dirty="0" smtClean="0"/>
              <a:t>Click to edit Master text styles</a:t>
            </a:r>
            <a:endParaRPr lang="en-US" dirty="0"/>
          </a:p>
        </p:txBody>
      </p:sp>
      <p:sp>
        <p:nvSpPr>
          <p:cNvPr id="64" name="Text Placeholder 59"/>
          <p:cNvSpPr>
            <a:spLocks noGrp="1"/>
          </p:cNvSpPr>
          <p:nvPr>
            <p:ph type="body" sz="quarter" idx="12"/>
          </p:nvPr>
        </p:nvSpPr>
        <p:spPr>
          <a:xfrm>
            <a:off x="7189787" y="5181598"/>
            <a:ext cx="1497013" cy="1022351"/>
          </a:xfrm>
        </p:spPr>
        <p:txBody>
          <a:bodyPr anchor="b"/>
          <a:lstStyle>
            <a:lvl1pPr algn="r">
              <a:lnSpc>
                <a:spcPct val="100000"/>
              </a:lnSpc>
              <a:defRPr sz="1300" b="1">
                <a:solidFill>
                  <a:schemeClr val="bg1"/>
                </a:solidFill>
              </a:defRPr>
            </a:lvl1pPr>
            <a:lvl2pPr>
              <a:defRPr b="1"/>
            </a:lvl2pPr>
          </a:lstStyle>
          <a:p>
            <a:pPr lvl="0"/>
            <a:r>
              <a:rPr lang="en-US" dirty="0" smtClean="0"/>
              <a:t>Click to edit Master text styles</a:t>
            </a:r>
            <a:endParaRPr lang="en-US" dirty="0"/>
          </a:p>
        </p:txBody>
      </p:sp>
    </p:spTree>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hapter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3848100"/>
            <a:ext cx="4229100" cy="2543773"/>
          </a:xfrm>
        </p:spPr>
        <p:txBody>
          <a:bodyPr>
            <a:spAutoFit/>
          </a:bodyPr>
          <a:lstStyle>
            <a:lvl1pPr>
              <a:defRPr sz="5800" kern="100" spc="-200" baseline="0">
                <a:solidFill>
                  <a:schemeClr val="bg1"/>
                </a:solidFill>
              </a:defRPr>
            </a:lvl1pPr>
          </a:lstStyle>
          <a:p>
            <a:r>
              <a:rPr lang="en-US" dirty="0" smtClean="0"/>
              <a:t>Click to edit Master title style</a:t>
            </a:r>
            <a:endParaRPr lang="en-US" dirty="0"/>
          </a:p>
        </p:txBody>
      </p:sp>
    </p:spTree>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grpSp>
        <p:nvGrpSpPr>
          <p:cNvPr id="4" name="Group 3"/>
          <p:cNvGrpSpPr/>
          <p:nvPr userDrawn="1"/>
        </p:nvGrpSpPr>
        <p:grpSpPr>
          <a:xfrm>
            <a:off x="0" y="0"/>
            <a:ext cx="9144000" cy="6858000"/>
            <a:chOff x="0" y="0"/>
            <a:chExt cx="9144000" cy="6858000"/>
          </a:xfrm>
        </p:grpSpPr>
        <p:cxnSp>
          <p:nvCxnSpPr>
            <p:cNvPr id="49" name="Straight Connector 48"/>
            <p:cNvCxnSpPr/>
            <p:nvPr userDrawn="1"/>
          </p:nvCxnSpPr>
          <p:spPr>
            <a:xfrm>
              <a:off x="457200"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userDrawn="1"/>
          </p:nvCxnSpPr>
          <p:spPr>
            <a:xfrm>
              <a:off x="8686800"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userDrawn="1"/>
          </p:nvCxnSpPr>
          <p:spPr>
            <a:xfrm>
              <a:off x="1113726"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userDrawn="1"/>
          </p:nvCxnSpPr>
          <p:spPr>
            <a:xfrm>
              <a:off x="1300622"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1954396"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2143050"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2796824"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2990753"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userDrawn="1"/>
          </p:nvCxnSpPr>
          <p:spPr>
            <a:xfrm>
              <a:off x="3639252"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userDrawn="1"/>
          </p:nvCxnSpPr>
          <p:spPr>
            <a:xfrm>
              <a:off x="3829078"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userDrawn="1"/>
          </p:nvCxnSpPr>
          <p:spPr>
            <a:xfrm>
              <a:off x="4478749"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userDrawn="1"/>
          </p:nvCxnSpPr>
          <p:spPr>
            <a:xfrm>
              <a:off x="4670334"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userDrawn="1"/>
          </p:nvCxnSpPr>
          <p:spPr>
            <a:xfrm>
              <a:off x="5324108"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userDrawn="1"/>
          </p:nvCxnSpPr>
          <p:spPr>
            <a:xfrm>
              <a:off x="5512762"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userDrawn="1"/>
          </p:nvCxnSpPr>
          <p:spPr>
            <a:xfrm>
              <a:off x="6166536"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userDrawn="1"/>
          </p:nvCxnSpPr>
          <p:spPr>
            <a:xfrm>
              <a:off x="6355190"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userDrawn="1"/>
          </p:nvCxnSpPr>
          <p:spPr>
            <a:xfrm>
              <a:off x="7008964"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userDrawn="1"/>
          </p:nvCxnSpPr>
          <p:spPr>
            <a:xfrm>
              <a:off x="7197618"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userDrawn="1"/>
          </p:nvCxnSpPr>
          <p:spPr>
            <a:xfrm>
              <a:off x="7851392"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userDrawn="1"/>
          </p:nvCxnSpPr>
          <p:spPr>
            <a:xfrm>
              <a:off x="8040049"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userDrawn="1"/>
          </p:nvCxnSpPr>
          <p:spPr>
            <a:xfrm>
              <a:off x="0" y="45720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userDrawn="1"/>
          </p:nvCxnSpPr>
          <p:spPr>
            <a:xfrm>
              <a:off x="0" y="68580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userDrawn="1"/>
          </p:nvCxnSpPr>
          <p:spPr>
            <a:xfrm>
              <a:off x="0" y="617855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userDrawn="1"/>
          </p:nvCxnSpPr>
          <p:spPr>
            <a:xfrm>
              <a:off x="0" y="640715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userDrawn="1"/>
          </p:nvCxnSpPr>
          <p:spPr>
            <a:xfrm flipH="1">
              <a:off x="0" y="342900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grpSp>
    </p:spTree>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grpSp>
        <p:nvGrpSpPr>
          <p:cNvPr id="158" name="Group 157"/>
          <p:cNvGrpSpPr/>
          <p:nvPr userDrawn="1"/>
        </p:nvGrpSpPr>
        <p:grpSpPr>
          <a:xfrm>
            <a:off x="-151325" y="-141165"/>
            <a:ext cx="9439923" cy="7136527"/>
            <a:chOff x="-151325" y="-141165"/>
            <a:chExt cx="9439923" cy="7136527"/>
          </a:xfrm>
        </p:grpSpPr>
        <p:grpSp>
          <p:nvGrpSpPr>
            <p:cNvPr id="159" name="Group 158"/>
            <p:cNvGrpSpPr/>
            <p:nvPr userDrawn="1"/>
          </p:nvGrpSpPr>
          <p:grpSpPr>
            <a:xfrm>
              <a:off x="457731" y="6873247"/>
              <a:ext cx="8226688" cy="122115"/>
              <a:chOff x="457731" y="6582508"/>
              <a:chExt cx="8226688" cy="486507"/>
            </a:xfrm>
          </p:grpSpPr>
          <p:cxnSp>
            <p:nvCxnSpPr>
              <p:cNvPr id="268" name="Straight Connector 26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0" name="Group 269"/>
              <p:cNvGrpSpPr/>
              <p:nvPr userDrawn="1"/>
            </p:nvGrpSpPr>
            <p:grpSpPr>
              <a:xfrm>
                <a:off x="7986158"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7287901"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6589644"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5891387"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193130"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4494873"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3796616"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098359"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2400102"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1701845"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003588"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0" name="Group 159"/>
            <p:cNvGrpSpPr/>
            <p:nvPr userDrawn="1"/>
          </p:nvGrpSpPr>
          <p:grpSpPr>
            <a:xfrm>
              <a:off x="-151325" y="454007"/>
              <a:ext cx="122115" cy="5945205"/>
              <a:chOff x="-238875" y="454007"/>
              <a:chExt cx="122115" cy="5945205"/>
            </a:xfrm>
          </p:grpSpPr>
          <p:cxnSp>
            <p:nvCxnSpPr>
              <p:cNvPr id="233" name="Straight Connector 23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4" name="Group 233"/>
              <p:cNvGrpSpPr/>
              <p:nvPr userDrawn="1"/>
            </p:nvGrpSpPr>
            <p:grpSpPr>
              <a:xfrm rot="5400000">
                <a:off x="-254017" y="5940709"/>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5467067"/>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4993425"/>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519783"/>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046141"/>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3572499"/>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098857"/>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2625215"/>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151573"/>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1677931"/>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997340"/>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5" name="Straight Connector 24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userDrawn="1"/>
          </p:nvGrpSpPr>
          <p:grpSpPr>
            <a:xfrm>
              <a:off x="9166483" y="454007"/>
              <a:ext cx="122115" cy="5945205"/>
              <a:chOff x="-238875" y="454007"/>
              <a:chExt cx="122115" cy="5945205"/>
            </a:xfrm>
          </p:grpSpPr>
          <p:cxnSp>
            <p:nvCxnSpPr>
              <p:cNvPr id="198" name="Straight Connector 19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9" name="Group 198"/>
              <p:cNvGrpSpPr/>
              <p:nvPr userDrawn="1"/>
            </p:nvGrpSpPr>
            <p:grpSpPr>
              <a:xfrm rot="5400000">
                <a:off x="-254017" y="5940709"/>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5467067"/>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4993425"/>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519783"/>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046141"/>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3572499"/>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098857"/>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2625215"/>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151573"/>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1677931"/>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997340"/>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0" name="Straight Connector 20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457731" y="-141165"/>
              <a:ext cx="8226688" cy="122115"/>
              <a:chOff x="457731" y="6582508"/>
              <a:chExt cx="8226688" cy="486507"/>
            </a:xfrm>
          </p:grpSpPr>
          <p:cxnSp>
            <p:nvCxnSpPr>
              <p:cNvPr id="163" name="Straight Connector 16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5" name="Group 164"/>
              <p:cNvGrpSpPr/>
              <p:nvPr userDrawn="1"/>
            </p:nvGrpSpPr>
            <p:grpSpPr>
              <a:xfrm>
                <a:off x="7986158"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7287901"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6589644"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5891387"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5193130"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494873"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3796616"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3098359"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2400102"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1701845"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003588"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1"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53" name="Content Placeholder 2"/>
          <p:cNvSpPr>
            <a:spLocks noGrp="1"/>
          </p:cNvSpPr>
          <p:nvPr>
            <p:ph idx="1"/>
          </p:nvPr>
        </p:nvSpPr>
        <p:spPr>
          <a:xfrm>
            <a:off x="457732" y="1816100"/>
            <a:ext cx="4037143"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4" name="Content Placeholder 2"/>
          <p:cNvSpPr>
            <a:spLocks noGrp="1"/>
          </p:cNvSpPr>
          <p:nvPr>
            <p:ph idx="12"/>
          </p:nvPr>
        </p:nvSpPr>
        <p:spPr>
          <a:xfrm>
            <a:off x="4647276" y="1816100"/>
            <a:ext cx="4037143"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303" name="Group 302"/>
          <p:cNvGrpSpPr/>
          <p:nvPr userDrawn="1"/>
        </p:nvGrpSpPr>
        <p:grpSpPr>
          <a:xfrm>
            <a:off x="-151325" y="-141165"/>
            <a:ext cx="9439923" cy="7136527"/>
            <a:chOff x="-151325" y="-141165"/>
            <a:chExt cx="9439923" cy="7136527"/>
          </a:xfrm>
        </p:grpSpPr>
        <p:grpSp>
          <p:nvGrpSpPr>
            <p:cNvPr id="304" name="Group 303"/>
            <p:cNvGrpSpPr/>
            <p:nvPr userDrawn="1"/>
          </p:nvGrpSpPr>
          <p:grpSpPr>
            <a:xfrm>
              <a:off x="457731" y="6873247"/>
              <a:ext cx="8226688" cy="122115"/>
              <a:chOff x="457731" y="6582508"/>
              <a:chExt cx="8226688" cy="486507"/>
            </a:xfrm>
          </p:grpSpPr>
          <p:cxnSp>
            <p:nvCxnSpPr>
              <p:cNvPr id="413" name="Straight Connector 41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415" name="Group 414"/>
              <p:cNvGrpSpPr/>
              <p:nvPr userDrawn="1"/>
            </p:nvGrpSpPr>
            <p:grpSpPr>
              <a:xfrm>
                <a:off x="7986158" y="6582508"/>
                <a:ext cx="152400" cy="486507"/>
                <a:chOff x="7983415" y="6582508"/>
                <a:chExt cx="152400" cy="486507"/>
              </a:xfrm>
            </p:grpSpPr>
            <p:cxnSp>
              <p:nvCxnSpPr>
                <p:cNvPr id="446" name="Straight Connector 4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6" name="Group 415"/>
              <p:cNvGrpSpPr/>
              <p:nvPr userDrawn="1"/>
            </p:nvGrpSpPr>
            <p:grpSpPr>
              <a:xfrm>
                <a:off x="7287901" y="6582508"/>
                <a:ext cx="152400" cy="486507"/>
                <a:chOff x="7983415" y="6582508"/>
                <a:chExt cx="152400" cy="486507"/>
              </a:xfrm>
            </p:grpSpPr>
            <p:cxnSp>
              <p:nvCxnSpPr>
                <p:cNvPr id="444" name="Straight Connector 4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5" name="Straight Connector 4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7" name="Group 416"/>
              <p:cNvGrpSpPr/>
              <p:nvPr userDrawn="1"/>
            </p:nvGrpSpPr>
            <p:grpSpPr>
              <a:xfrm>
                <a:off x="6589644" y="6582508"/>
                <a:ext cx="152400" cy="486507"/>
                <a:chOff x="7983415" y="6582508"/>
                <a:chExt cx="152400" cy="486507"/>
              </a:xfrm>
            </p:grpSpPr>
            <p:cxnSp>
              <p:nvCxnSpPr>
                <p:cNvPr id="442" name="Straight Connector 4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3" name="Straight Connector 4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8" name="Group 417"/>
              <p:cNvGrpSpPr/>
              <p:nvPr userDrawn="1"/>
            </p:nvGrpSpPr>
            <p:grpSpPr>
              <a:xfrm>
                <a:off x="5891387" y="6582508"/>
                <a:ext cx="152400" cy="486507"/>
                <a:chOff x="7983415" y="6582508"/>
                <a:chExt cx="152400" cy="486507"/>
              </a:xfrm>
            </p:grpSpPr>
            <p:cxnSp>
              <p:nvCxnSpPr>
                <p:cNvPr id="440" name="Straight Connector 4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1" name="Straight Connector 4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9" name="Group 418"/>
              <p:cNvGrpSpPr/>
              <p:nvPr userDrawn="1"/>
            </p:nvGrpSpPr>
            <p:grpSpPr>
              <a:xfrm>
                <a:off x="5193130" y="6582508"/>
                <a:ext cx="152400" cy="486507"/>
                <a:chOff x="7983415" y="6582508"/>
                <a:chExt cx="152400" cy="486507"/>
              </a:xfrm>
            </p:grpSpPr>
            <p:cxnSp>
              <p:nvCxnSpPr>
                <p:cNvPr id="438" name="Straight Connector 4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0" name="Group 419"/>
              <p:cNvGrpSpPr/>
              <p:nvPr userDrawn="1"/>
            </p:nvGrpSpPr>
            <p:grpSpPr>
              <a:xfrm>
                <a:off x="4494873" y="6582508"/>
                <a:ext cx="152400" cy="486507"/>
                <a:chOff x="7983415" y="6582508"/>
                <a:chExt cx="152400" cy="486507"/>
              </a:xfrm>
            </p:grpSpPr>
            <p:cxnSp>
              <p:nvCxnSpPr>
                <p:cNvPr id="436" name="Straight Connector 4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1" name="Group 420"/>
              <p:cNvGrpSpPr/>
              <p:nvPr userDrawn="1"/>
            </p:nvGrpSpPr>
            <p:grpSpPr>
              <a:xfrm>
                <a:off x="3796616" y="6582508"/>
                <a:ext cx="152400" cy="486507"/>
                <a:chOff x="7983415" y="6582508"/>
                <a:chExt cx="152400" cy="486507"/>
              </a:xfrm>
            </p:grpSpPr>
            <p:cxnSp>
              <p:nvCxnSpPr>
                <p:cNvPr id="434" name="Straight Connector 4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2" name="Group 421"/>
              <p:cNvGrpSpPr/>
              <p:nvPr userDrawn="1"/>
            </p:nvGrpSpPr>
            <p:grpSpPr>
              <a:xfrm>
                <a:off x="3098359" y="6582508"/>
                <a:ext cx="152400" cy="486507"/>
                <a:chOff x="7983415" y="6582508"/>
                <a:chExt cx="152400" cy="486507"/>
              </a:xfrm>
            </p:grpSpPr>
            <p:cxnSp>
              <p:nvCxnSpPr>
                <p:cNvPr id="432" name="Straight Connector 4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3" name="Group 422"/>
              <p:cNvGrpSpPr/>
              <p:nvPr userDrawn="1"/>
            </p:nvGrpSpPr>
            <p:grpSpPr>
              <a:xfrm>
                <a:off x="2400102" y="6582508"/>
                <a:ext cx="152400" cy="486507"/>
                <a:chOff x="7983415" y="6582508"/>
                <a:chExt cx="152400" cy="486507"/>
              </a:xfrm>
            </p:grpSpPr>
            <p:cxnSp>
              <p:nvCxnSpPr>
                <p:cNvPr id="430" name="Straight Connector 4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4" name="Group 423"/>
              <p:cNvGrpSpPr/>
              <p:nvPr userDrawn="1"/>
            </p:nvGrpSpPr>
            <p:grpSpPr>
              <a:xfrm>
                <a:off x="1701845" y="6582508"/>
                <a:ext cx="152400" cy="486507"/>
                <a:chOff x="7983415" y="6582508"/>
                <a:chExt cx="152400" cy="486507"/>
              </a:xfrm>
            </p:grpSpPr>
            <p:cxnSp>
              <p:nvCxnSpPr>
                <p:cNvPr id="428" name="Straight Connector 4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29" name="Straight Connector 4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5" name="Group 424"/>
              <p:cNvGrpSpPr/>
              <p:nvPr userDrawn="1"/>
            </p:nvGrpSpPr>
            <p:grpSpPr>
              <a:xfrm>
                <a:off x="1003588" y="6582508"/>
                <a:ext cx="152400" cy="486507"/>
                <a:chOff x="7983415" y="6582508"/>
                <a:chExt cx="152400" cy="486507"/>
              </a:xfrm>
            </p:grpSpPr>
            <p:cxnSp>
              <p:nvCxnSpPr>
                <p:cNvPr id="426" name="Straight Connector 4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305" name="Group 304"/>
            <p:cNvGrpSpPr/>
            <p:nvPr userDrawn="1"/>
          </p:nvGrpSpPr>
          <p:grpSpPr>
            <a:xfrm>
              <a:off x="-151325" y="454007"/>
              <a:ext cx="122115" cy="5945205"/>
              <a:chOff x="-238875" y="454007"/>
              <a:chExt cx="122115" cy="5945205"/>
            </a:xfrm>
          </p:grpSpPr>
          <p:cxnSp>
            <p:nvCxnSpPr>
              <p:cNvPr id="378" name="Straight Connector 37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79" name="Group 378"/>
              <p:cNvGrpSpPr/>
              <p:nvPr userDrawn="1"/>
            </p:nvGrpSpPr>
            <p:grpSpPr>
              <a:xfrm rot="5400000">
                <a:off x="-254017" y="5940709"/>
                <a:ext cx="152400" cy="122115"/>
                <a:chOff x="7983415" y="6582508"/>
                <a:chExt cx="152400" cy="486507"/>
              </a:xfrm>
            </p:grpSpPr>
            <p:cxnSp>
              <p:nvCxnSpPr>
                <p:cNvPr id="411" name="Straight Connector 4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0" name="Group 379"/>
              <p:cNvGrpSpPr/>
              <p:nvPr userDrawn="1"/>
            </p:nvGrpSpPr>
            <p:grpSpPr>
              <a:xfrm rot="5400000">
                <a:off x="-254017" y="5467067"/>
                <a:ext cx="152400" cy="122115"/>
                <a:chOff x="7983415" y="6582508"/>
                <a:chExt cx="152400" cy="486507"/>
              </a:xfrm>
            </p:grpSpPr>
            <p:cxnSp>
              <p:nvCxnSpPr>
                <p:cNvPr id="409" name="Straight Connector 4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1" name="Group 380"/>
              <p:cNvGrpSpPr/>
              <p:nvPr userDrawn="1"/>
            </p:nvGrpSpPr>
            <p:grpSpPr>
              <a:xfrm rot="5400000">
                <a:off x="-254017" y="4993425"/>
                <a:ext cx="152400" cy="122115"/>
                <a:chOff x="7983415" y="6582508"/>
                <a:chExt cx="152400" cy="486507"/>
              </a:xfrm>
            </p:grpSpPr>
            <p:cxnSp>
              <p:nvCxnSpPr>
                <p:cNvPr id="407" name="Straight Connector 4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2" name="Group 381"/>
              <p:cNvGrpSpPr/>
              <p:nvPr userDrawn="1"/>
            </p:nvGrpSpPr>
            <p:grpSpPr>
              <a:xfrm rot="5400000">
                <a:off x="-254017" y="4519783"/>
                <a:ext cx="152400" cy="122115"/>
                <a:chOff x="7983415" y="6582508"/>
                <a:chExt cx="152400" cy="486507"/>
              </a:xfrm>
            </p:grpSpPr>
            <p:cxnSp>
              <p:nvCxnSpPr>
                <p:cNvPr id="405" name="Straight Connector 4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3" name="Group 382"/>
              <p:cNvGrpSpPr/>
              <p:nvPr userDrawn="1"/>
            </p:nvGrpSpPr>
            <p:grpSpPr>
              <a:xfrm rot="5400000">
                <a:off x="-254017" y="4046141"/>
                <a:ext cx="152400" cy="122115"/>
                <a:chOff x="7983415" y="6582508"/>
                <a:chExt cx="152400" cy="486507"/>
              </a:xfrm>
            </p:grpSpPr>
            <p:cxnSp>
              <p:nvCxnSpPr>
                <p:cNvPr id="403" name="Straight Connector 4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4" name="Group 383"/>
              <p:cNvGrpSpPr/>
              <p:nvPr userDrawn="1"/>
            </p:nvGrpSpPr>
            <p:grpSpPr>
              <a:xfrm rot="5400000">
                <a:off x="-254017" y="3572499"/>
                <a:ext cx="152400" cy="122115"/>
                <a:chOff x="7983415" y="6582508"/>
                <a:chExt cx="152400" cy="486507"/>
              </a:xfrm>
            </p:grpSpPr>
            <p:cxnSp>
              <p:nvCxnSpPr>
                <p:cNvPr id="401" name="Straight Connector 4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5" name="Group 384"/>
              <p:cNvGrpSpPr/>
              <p:nvPr userDrawn="1"/>
            </p:nvGrpSpPr>
            <p:grpSpPr>
              <a:xfrm rot="5400000">
                <a:off x="-254017" y="3098857"/>
                <a:ext cx="152400" cy="122115"/>
                <a:chOff x="7983415" y="6582508"/>
                <a:chExt cx="152400" cy="486507"/>
              </a:xfrm>
            </p:grpSpPr>
            <p:cxnSp>
              <p:nvCxnSpPr>
                <p:cNvPr id="399" name="Straight Connector 3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6" name="Group 385"/>
              <p:cNvGrpSpPr/>
              <p:nvPr userDrawn="1"/>
            </p:nvGrpSpPr>
            <p:grpSpPr>
              <a:xfrm rot="5400000">
                <a:off x="-254017" y="2625215"/>
                <a:ext cx="152400" cy="122115"/>
                <a:chOff x="7983415" y="6582508"/>
                <a:chExt cx="152400" cy="486507"/>
              </a:xfrm>
            </p:grpSpPr>
            <p:cxnSp>
              <p:nvCxnSpPr>
                <p:cNvPr id="397" name="Straight Connector 3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7" name="Group 386"/>
              <p:cNvGrpSpPr/>
              <p:nvPr userDrawn="1"/>
            </p:nvGrpSpPr>
            <p:grpSpPr>
              <a:xfrm rot="5400000">
                <a:off x="-254017" y="2151573"/>
                <a:ext cx="152400" cy="122115"/>
                <a:chOff x="7983415" y="6582508"/>
                <a:chExt cx="152400" cy="486507"/>
              </a:xfrm>
            </p:grpSpPr>
            <p:cxnSp>
              <p:nvCxnSpPr>
                <p:cNvPr id="395" name="Straight Connector 3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6" name="Straight Connector 3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8" name="Group 387"/>
              <p:cNvGrpSpPr/>
              <p:nvPr userDrawn="1"/>
            </p:nvGrpSpPr>
            <p:grpSpPr>
              <a:xfrm rot="5400000">
                <a:off x="-254017" y="1677931"/>
                <a:ext cx="152400" cy="122115"/>
                <a:chOff x="7983415" y="6582508"/>
                <a:chExt cx="152400" cy="486507"/>
              </a:xfrm>
            </p:grpSpPr>
            <p:cxnSp>
              <p:nvCxnSpPr>
                <p:cNvPr id="393" name="Straight Connector 3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4" name="Straight Connector 3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9" name="Group 388"/>
              <p:cNvGrpSpPr/>
              <p:nvPr userDrawn="1"/>
            </p:nvGrpSpPr>
            <p:grpSpPr>
              <a:xfrm rot="5400000">
                <a:off x="-254017" y="997340"/>
                <a:ext cx="152400" cy="122115"/>
                <a:chOff x="7983415" y="6582508"/>
                <a:chExt cx="152400" cy="486507"/>
              </a:xfrm>
            </p:grpSpPr>
            <p:cxnSp>
              <p:nvCxnSpPr>
                <p:cNvPr id="391" name="Straight Connector 3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2" name="Straight Connector 3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390" name="Straight Connector 38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6" name="Group 305"/>
            <p:cNvGrpSpPr/>
            <p:nvPr userDrawn="1"/>
          </p:nvGrpSpPr>
          <p:grpSpPr>
            <a:xfrm>
              <a:off x="9166483" y="454007"/>
              <a:ext cx="122115" cy="5945205"/>
              <a:chOff x="-238875" y="454007"/>
              <a:chExt cx="122115" cy="5945205"/>
            </a:xfrm>
          </p:grpSpPr>
          <p:cxnSp>
            <p:nvCxnSpPr>
              <p:cNvPr id="343" name="Straight Connector 34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44" name="Group 343"/>
              <p:cNvGrpSpPr/>
              <p:nvPr userDrawn="1"/>
            </p:nvGrpSpPr>
            <p:grpSpPr>
              <a:xfrm rot="5400000">
                <a:off x="-254017" y="5940709"/>
                <a:ext cx="152400" cy="122115"/>
                <a:chOff x="7983415" y="6582508"/>
                <a:chExt cx="152400" cy="486507"/>
              </a:xfrm>
            </p:grpSpPr>
            <p:cxnSp>
              <p:nvCxnSpPr>
                <p:cNvPr id="376" name="Straight Connector 3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5" name="Group 344"/>
              <p:cNvGrpSpPr/>
              <p:nvPr userDrawn="1"/>
            </p:nvGrpSpPr>
            <p:grpSpPr>
              <a:xfrm rot="5400000">
                <a:off x="-254017" y="5467067"/>
                <a:ext cx="152400" cy="122115"/>
                <a:chOff x="7983415" y="6582508"/>
                <a:chExt cx="152400" cy="486507"/>
              </a:xfrm>
            </p:grpSpPr>
            <p:cxnSp>
              <p:nvCxnSpPr>
                <p:cNvPr id="374" name="Straight Connector 3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6" name="Group 345"/>
              <p:cNvGrpSpPr/>
              <p:nvPr userDrawn="1"/>
            </p:nvGrpSpPr>
            <p:grpSpPr>
              <a:xfrm rot="5400000">
                <a:off x="-254017" y="4993425"/>
                <a:ext cx="152400" cy="122115"/>
                <a:chOff x="7983415" y="6582508"/>
                <a:chExt cx="152400" cy="486507"/>
              </a:xfrm>
            </p:grpSpPr>
            <p:cxnSp>
              <p:nvCxnSpPr>
                <p:cNvPr id="372" name="Straight Connector 3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7" name="Group 346"/>
              <p:cNvGrpSpPr/>
              <p:nvPr userDrawn="1"/>
            </p:nvGrpSpPr>
            <p:grpSpPr>
              <a:xfrm rot="5400000">
                <a:off x="-254017" y="4519783"/>
                <a:ext cx="152400" cy="122115"/>
                <a:chOff x="7983415" y="6582508"/>
                <a:chExt cx="152400" cy="486507"/>
              </a:xfrm>
            </p:grpSpPr>
            <p:cxnSp>
              <p:nvCxnSpPr>
                <p:cNvPr id="370" name="Straight Connector 3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8" name="Group 347"/>
              <p:cNvGrpSpPr/>
              <p:nvPr userDrawn="1"/>
            </p:nvGrpSpPr>
            <p:grpSpPr>
              <a:xfrm rot="5400000">
                <a:off x="-254017" y="4046141"/>
                <a:ext cx="152400" cy="122115"/>
                <a:chOff x="7983415" y="6582508"/>
                <a:chExt cx="152400" cy="486507"/>
              </a:xfrm>
            </p:grpSpPr>
            <p:cxnSp>
              <p:nvCxnSpPr>
                <p:cNvPr id="368" name="Straight Connector 3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9" name="Group 348"/>
              <p:cNvGrpSpPr/>
              <p:nvPr userDrawn="1"/>
            </p:nvGrpSpPr>
            <p:grpSpPr>
              <a:xfrm rot="5400000">
                <a:off x="-254017" y="3572499"/>
                <a:ext cx="152400" cy="122115"/>
                <a:chOff x="7983415" y="6582508"/>
                <a:chExt cx="152400" cy="486507"/>
              </a:xfrm>
            </p:grpSpPr>
            <p:cxnSp>
              <p:nvCxnSpPr>
                <p:cNvPr id="366" name="Straight Connector 3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0" name="Group 349"/>
              <p:cNvGrpSpPr/>
              <p:nvPr userDrawn="1"/>
            </p:nvGrpSpPr>
            <p:grpSpPr>
              <a:xfrm rot="5400000">
                <a:off x="-254017" y="3098857"/>
                <a:ext cx="152400" cy="122115"/>
                <a:chOff x="7983415" y="6582508"/>
                <a:chExt cx="152400" cy="486507"/>
              </a:xfrm>
            </p:grpSpPr>
            <p:cxnSp>
              <p:nvCxnSpPr>
                <p:cNvPr id="364" name="Straight Connector 3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1" name="Group 350"/>
              <p:cNvGrpSpPr/>
              <p:nvPr userDrawn="1"/>
            </p:nvGrpSpPr>
            <p:grpSpPr>
              <a:xfrm rot="5400000">
                <a:off x="-254017" y="2625215"/>
                <a:ext cx="152400" cy="122115"/>
                <a:chOff x="7983415" y="6582508"/>
                <a:chExt cx="152400" cy="486507"/>
              </a:xfrm>
            </p:grpSpPr>
            <p:cxnSp>
              <p:nvCxnSpPr>
                <p:cNvPr id="362" name="Straight Connector 3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2" name="Group 351"/>
              <p:cNvGrpSpPr/>
              <p:nvPr userDrawn="1"/>
            </p:nvGrpSpPr>
            <p:grpSpPr>
              <a:xfrm rot="5400000">
                <a:off x="-254017" y="2151573"/>
                <a:ext cx="152400" cy="122115"/>
                <a:chOff x="7983415" y="6582508"/>
                <a:chExt cx="152400" cy="486507"/>
              </a:xfrm>
            </p:grpSpPr>
            <p:cxnSp>
              <p:nvCxnSpPr>
                <p:cNvPr id="360" name="Straight Connector 3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3" name="Group 352"/>
              <p:cNvGrpSpPr/>
              <p:nvPr userDrawn="1"/>
            </p:nvGrpSpPr>
            <p:grpSpPr>
              <a:xfrm rot="5400000">
                <a:off x="-254017" y="1677931"/>
                <a:ext cx="152400" cy="122115"/>
                <a:chOff x="7983415" y="6582508"/>
                <a:chExt cx="152400" cy="486507"/>
              </a:xfrm>
            </p:grpSpPr>
            <p:cxnSp>
              <p:nvCxnSpPr>
                <p:cNvPr id="358" name="Straight Connector 3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4" name="Group 353"/>
              <p:cNvGrpSpPr/>
              <p:nvPr userDrawn="1"/>
            </p:nvGrpSpPr>
            <p:grpSpPr>
              <a:xfrm rot="5400000">
                <a:off x="-254017" y="997340"/>
                <a:ext cx="152400" cy="122115"/>
                <a:chOff x="7983415" y="6582508"/>
                <a:chExt cx="152400" cy="486507"/>
              </a:xfrm>
            </p:grpSpPr>
            <p:cxnSp>
              <p:nvCxnSpPr>
                <p:cNvPr id="356" name="Straight Connector 3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355" name="Straight Connector 35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7" name="Group 306"/>
            <p:cNvGrpSpPr/>
            <p:nvPr userDrawn="1"/>
          </p:nvGrpSpPr>
          <p:grpSpPr>
            <a:xfrm>
              <a:off x="457731" y="-141165"/>
              <a:ext cx="8226688" cy="122115"/>
              <a:chOff x="457731" y="6582508"/>
              <a:chExt cx="8226688" cy="486507"/>
            </a:xfrm>
          </p:grpSpPr>
          <p:cxnSp>
            <p:nvCxnSpPr>
              <p:cNvPr id="308" name="Straight Connector 30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10" name="Group 309"/>
              <p:cNvGrpSpPr/>
              <p:nvPr userDrawn="1"/>
            </p:nvGrpSpPr>
            <p:grpSpPr>
              <a:xfrm>
                <a:off x="7986158" y="6582508"/>
                <a:ext cx="152400" cy="486507"/>
                <a:chOff x="7983415" y="6582508"/>
                <a:chExt cx="152400" cy="486507"/>
              </a:xfrm>
            </p:grpSpPr>
            <p:cxnSp>
              <p:nvCxnSpPr>
                <p:cNvPr id="341" name="Straight Connector 34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1" name="Group 310"/>
              <p:cNvGrpSpPr/>
              <p:nvPr userDrawn="1"/>
            </p:nvGrpSpPr>
            <p:grpSpPr>
              <a:xfrm>
                <a:off x="7287901" y="6582508"/>
                <a:ext cx="152400" cy="486507"/>
                <a:chOff x="7983415" y="6582508"/>
                <a:chExt cx="152400" cy="486507"/>
              </a:xfrm>
            </p:grpSpPr>
            <p:cxnSp>
              <p:nvCxnSpPr>
                <p:cNvPr id="339" name="Straight Connector 3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2" name="Group 311"/>
              <p:cNvGrpSpPr/>
              <p:nvPr userDrawn="1"/>
            </p:nvGrpSpPr>
            <p:grpSpPr>
              <a:xfrm>
                <a:off x="6589644" y="6582508"/>
                <a:ext cx="152400" cy="486507"/>
                <a:chOff x="7983415" y="6582508"/>
                <a:chExt cx="152400" cy="486507"/>
              </a:xfrm>
            </p:grpSpPr>
            <p:cxnSp>
              <p:nvCxnSpPr>
                <p:cNvPr id="337" name="Straight Connector 3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3" name="Group 312"/>
              <p:cNvGrpSpPr/>
              <p:nvPr userDrawn="1"/>
            </p:nvGrpSpPr>
            <p:grpSpPr>
              <a:xfrm>
                <a:off x="5891387" y="6582508"/>
                <a:ext cx="152400" cy="486507"/>
                <a:chOff x="7983415" y="6582508"/>
                <a:chExt cx="152400" cy="486507"/>
              </a:xfrm>
            </p:grpSpPr>
            <p:cxnSp>
              <p:nvCxnSpPr>
                <p:cNvPr id="335" name="Straight Connector 3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4" name="Group 313"/>
              <p:cNvGrpSpPr/>
              <p:nvPr userDrawn="1"/>
            </p:nvGrpSpPr>
            <p:grpSpPr>
              <a:xfrm>
                <a:off x="5193130" y="6582508"/>
                <a:ext cx="152400" cy="486507"/>
                <a:chOff x="7983415" y="6582508"/>
                <a:chExt cx="152400" cy="486507"/>
              </a:xfrm>
            </p:grpSpPr>
            <p:cxnSp>
              <p:nvCxnSpPr>
                <p:cNvPr id="333" name="Straight Connector 3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5" name="Group 314"/>
              <p:cNvGrpSpPr/>
              <p:nvPr userDrawn="1"/>
            </p:nvGrpSpPr>
            <p:grpSpPr>
              <a:xfrm>
                <a:off x="4494873" y="6582508"/>
                <a:ext cx="152400" cy="486507"/>
                <a:chOff x="7983415" y="6582508"/>
                <a:chExt cx="152400" cy="486507"/>
              </a:xfrm>
            </p:grpSpPr>
            <p:cxnSp>
              <p:nvCxnSpPr>
                <p:cNvPr id="331" name="Straight Connector 3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6" name="Group 315"/>
              <p:cNvGrpSpPr/>
              <p:nvPr userDrawn="1"/>
            </p:nvGrpSpPr>
            <p:grpSpPr>
              <a:xfrm>
                <a:off x="3796616" y="6582508"/>
                <a:ext cx="152400" cy="486507"/>
                <a:chOff x="7983415" y="6582508"/>
                <a:chExt cx="152400" cy="486507"/>
              </a:xfrm>
            </p:grpSpPr>
            <p:cxnSp>
              <p:nvCxnSpPr>
                <p:cNvPr id="329" name="Straight Connector 3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7" name="Group 316"/>
              <p:cNvGrpSpPr/>
              <p:nvPr userDrawn="1"/>
            </p:nvGrpSpPr>
            <p:grpSpPr>
              <a:xfrm>
                <a:off x="3098359" y="6582508"/>
                <a:ext cx="152400" cy="486507"/>
                <a:chOff x="7983415" y="6582508"/>
                <a:chExt cx="152400" cy="486507"/>
              </a:xfrm>
            </p:grpSpPr>
            <p:cxnSp>
              <p:nvCxnSpPr>
                <p:cNvPr id="327" name="Straight Connector 3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8" name="Group 317"/>
              <p:cNvGrpSpPr/>
              <p:nvPr userDrawn="1"/>
            </p:nvGrpSpPr>
            <p:grpSpPr>
              <a:xfrm>
                <a:off x="2400102" y="6582508"/>
                <a:ext cx="152400" cy="486507"/>
                <a:chOff x="7983415" y="6582508"/>
                <a:chExt cx="152400" cy="486507"/>
              </a:xfrm>
            </p:grpSpPr>
            <p:cxnSp>
              <p:nvCxnSpPr>
                <p:cNvPr id="325" name="Straight Connector 3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9" name="Group 318"/>
              <p:cNvGrpSpPr/>
              <p:nvPr userDrawn="1"/>
            </p:nvGrpSpPr>
            <p:grpSpPr>
              <a:xfrm>
                <a:off x="1701845" y="6582508"/>
                <a:ext cx="152400" cy="486507"/>
                <a:chOff x="7983415" y="6582508"/>
                <a:chExt cx="152400" cy="486507"/>
              </a:xfrm>
            </p:grpSpPr>
            <p:cxnSp>
              <p:nvCxnSpPr>
                <p:cNvPr id="323" name="Straight Connector 3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20" name="Group 319"/>
              <p:cNvGrpSpPr/>
              <p:nvPr userDrawn="1"/>
            </p:nvGrpSpPr>
            <p:grpSpPr>
              <a:xfrm>
                <a:off x="1003588" y="6582508"/>
                <a:ext cx="152400" cy="486507"/>
                <a:chOff x="7983415" y="6582508"/>
                <a:chExt cx="152400" cy="486507"/>
              </a:xfrm>
            </p:grpSpPr>
            <p:cxnSp>
              <p:nvCxnSpPr>
                <p:cNvPr id="321" name="Straight Connector 3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6"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1816100"/>
            <a:ext cx="2640628"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51" name="Content Placeholder 2"/>
          <p:cNvSpPr>
            <a:spLocks noGrp="1"/>
          </p:cNvSpPr>
          <p:nvPr>
            <p:ph idx="11"/>
          </p:nvPr>
        </p:nvSpPr>
        <p:spPr>
          <a:xfrm>
            <a:off x="3256668" y="1816100"/>
            <a:ext cx="5430132"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66" name="Group 165"/>
          <p:cNvGrpSpPr/>
          <p:nvPr userDrawn="1"/>
        </p:nvGrpSpPr>
        <p:grpSpPr>
          <a:xfrm>
            <a:off x="-151325" y="-141165"/>
            <a:ext cx="9439923" cy="7136527"/>
            <a:chOff x="-151325" y="-141165"/>
            <a:chExt cx="9439923" cy="7136527"/>
          </a:xfrm>
        </p:grpSpPr>
        <p:grpSp>
          <p:nvGrpSpPr>
            <p:cNvPr id="167" name="Group 166"/>
            <p:cNvGrpSpPr/>
            <p:nvPr userDrawn="1"/>
          </p:nvGrpSpPr>
          <p:grpSpPr>
            <a:xfrm>
              <a:off x="457731" y="6873247"/>
              <a:ext cx="8226688" cy="122115"/>
              <a:chOff x="457731" y="6582508"/>
              <a:chExt cx="8226688" cy="486507"/>
            </a:xfrm>
          </p:grpSpPr>
          <p:cxnSp>
            <p:nvCxnSpPr>
              <p:cNvPr id="276" name="Straight Connector 275"/>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582508"/>
                <a:ext cx="152400" cy="486507"/>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582508"/>
                <a:ext cx="152400" cy="486507"/>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582508"/>
                <a:ext cx="152400" cy="486507"/>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582508"/>
                <a:ext cx="152400" cy="486507"/>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8" name="Group 167"/>
            <p:cNvGrpSpPr/>
            <p:nvPr userDrawn="1"/>
          </p:nvGrpSpPr>
          <p:grpSpPr>
            <a:xfrm>
              <a:off x="-151325" y="454007"/>
              <a:ext cx="122115" cy="5945205"/>
              <a:chOff x="-238875" y="454007"/>
              <a:chExt cx="122115" cy="5945205"/>
            </a:xfrm>
          </p:grpSpPr>
          <p:cxnSp>
            <p:nvCxnSpPr>
              <p:cNvPr id="241" name="Straight Connector 240"/>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25401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9166483" y="454007"/>
              <a:ext cx="122115" cy="5945205"/>
              <a:chOff x="-238875" y="454007"/>
              <a:chExt cx="122115" cy="5945205"/>
            </a:xfrm>
          </p:grpSpPr>
          <p:cxnSp>
            <p:nvCxnSpPr>
              <p:cNvPr id="206" name="Straight Connector 205"/>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254017"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57731" y="-141165"/>
              <a:ext cx="8226688" cy="122115"/>
              <a:chOff x="457731" y="6582508"/>
              <a:chExt cx="8226688" cy="486507"/>
            </a:xfrm>
          </p:grpSpPr>
          <p:cxnSp>
            <p:nvCxnSpPr>
              <p:cNvPr id="171" name="Straight Connector 170"/>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6582508"/>
                <a:ext cx="152400" cy="486507"/>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6582508"/>
                <a:ext cx="152400" cy="486507"/>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6582508"/>
                <a:ext cx="152400" cy="486507"/>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6582508"/>
                <a:ext cx="152400" cy="486507"/>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3"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1816100"/>
            <a:ext cx="5439564"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53" name="Content Placeholder 2"/>
          <p:cNvSpPr>
            <a:spLocks noGrp="1"/>
          </p:cNvSpPr>
          <p:nvPr>
            <p:ph idx="12"/>
          </p:nvPr>
        </p:nvSpPr>
        <p:spPr>
          <a:xfrm>
            <a:off x="6043787" y="1816100"/>
            <a:ext cx="2640628"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66" name="Group 165"/>
          <p:cNvGrpSpPr/>
          <p:nvPr userDrawn="1"/>
        </p:nvGrpSpPr>
        <p:grpSpPr>
          <a:xfrm>
            <a:off x="-151325" y="-141165"/>
            <a:ext cx="9439923" cy="7136527"/>
            <a:chOff x="-151325" y="-141165"/>
            <a:chExt cx="9439923" cy="7136527"/>
          </a:xfrm>
        </p:grpSpPr>
        <p:grpSp>
          <p:nvGrpSpPr>
            <p:cNvPr id="167" name="Group 166"/>
            <p:cNvGrpSpPr/>
            <p:nvPr userDrawn="1"/>
          </p:nvGrpSpPr>
          <p:grpSpPr>
            <a:xfrm>
              <a:off x="457731" y="6873247"/>
              <a:ext cx="8226688" cy="122115"/>
              <a:chOff x="457731" y="6582508"/>
              <a:chExt cx="8226688" cy="486507"/>
            </a:xfrm>
          </p:grpSpPr>
          <p:cxnSp>
            <p:nvCxnSpPr>
              <p:cNvPr id="276" name="Straight Connector 275"/>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582508"/>
                <a:ext cx="152400" cy="486507"/>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582508"/>
                <a:ext cx="152400" cy="486507"/>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582508"/>
                <a:ext cx="152400" cy="486507"/>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582508"/>
                <a:ext cx="152400" cy="486507"/>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8" name="Group 167"/>
            <p:cNvGrpSpPr/>
            <p:nvPr userDrawn="1"/>
          </p:nvGrpSpPr>
          <p:grpSpPr>
            <a:xfrm>
              <a:off x="-151325" y="454007"/>
              <a:ext cx="122115" cy="5945205"/>
              <a:chOff x="-238875" y="454007"/>
              <a:chExt cx="122115" cy="5945205"/>
            </a:xfrm>
          </p:grpSpPr>
          <p:cxnSp>
            <p:nvCxnSpPr>
              <p:cNvPr id="241" name="Straight Connector 240"/>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25401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9166483" y="454007"/>
              <a:ext cx="122115" cy="5945205"/>
              <a:chOff x="-238875" y="454007"/>
              <a:chExt cx="122115" cy="5945205"/>
            </a:xfrm>
          </p:grpSpPr>
          <p:cxnSp>
            <p:nvCxnSpPr>
              <p:cNvPr id="206" name="Straight Connector 205"/>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254017"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57731" y="-141165"/>
              <a:ext cx="8226688" cy="122115"/>
              <a:chOff x="457731" y="6582508"/>
              <a:chExt cx="8226688" cy="486507"/>
            </a:xfrm>
          </p:grpSpPr>
          <p:cxnSp>
            <p:nvCxnSpPr>
              <p:cNvPr id="171" name="Straight Connector 170"/>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6582508"/>
                <a:ext cx="152400" cy="486507"/>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6582508"/>
                <a:ext cx="152400" cy="486507"/>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6582508"/>
                <a:ext cx="152400" cy="486507"/>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6582508"/>
                <a:ext cx="152400" cy="486507"/>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732" y="1816100"/>
            <a:ext cx="2640628" cy="4583111"/>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51" name="Content Placeholder 2"/>
          <p:cNvSpPr>
            <a:spLocks noGrp="1"/>
          </p:cNvSpPr>
          <p:nvPr>
            <p:ph idx="11"/>
          </p:nvPr>
        </p:nvSpPr>
        <p:spPr>
          <a:xfrm>
            <a:off x="3256668" y="1816100"/>
            <a:ext cx="2640628" cy="4583111"/>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Content Placeholder 2"/>
          <p:cNvSpPr>
            <a:spLocks noGrp="1"/>
          </p:cNvSpPr>
          <p:nvPr>
            <p:ph idx="12"/>
          </p:nvPr>
        </p:nvSpPr>
        <p:spPr>
          <a:xfrm>
            <a:off x="6043787" y="1816100"/>
            <a:ext cx="2640628" cy="4583111"/>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1816100"/>
            <a:ext cx="1942371"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6" name="Content Placeholder 2"/>
          <p:cNvSpPr>
            <a:spLocks noGrp="1"/>
          </p:cNvSpPr>
          <p:nvPr>
            <p:ph idx="11"/>
          </p:nvPr>
        </p:nvSpPr>
        <p:spPr>
          <a:xfrm>
            <a:off x="2552504" y="1816100"/>
            <a:ext cx="1942371"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7" name="Content Placeholder 2"/>
          <p:cNvSpPr>
            <a:spLocks noGrp="1"/>
          </p:cNvSpPr>
          <p:nvPr>
            <p:ph idx="12"/>
          </p:nvPr>
        </p:nvSpPr>
        <p:spPr>
          <a:xfrm>
            <a:off x="4647276" y="1816100"/>
            <a:ext cx="1942371"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8" name="Content Placeholder 2"/>
          <p:cNvSpPr>
            <a:spLocks noGrp="1"/>
          </p:cNvSpPr>
          <p:nvPr>
            <p:ph idx="13"/>
          </p:nvPr>
        </p:nvSpPr>
        <p:spPr>
          <a:xfrm>
            <a:off x="6744429" y="1816100"/>
            <a:ext cx="1942371"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69" name="Group 168"/>
          <p:cNvGrpSpPr/>
          <p:nvPr userDrawn="1"/>
        </p:nvGrpSpPr>
        <p:grpSpPr>
          <a:xfrm>
            <a:off x="-151325" y="-141165"/>
            <a:ext cx="9439923" cy="7136527"/>
            <a:chOff x="-151325" y="-141165"/>
            <a:chExt cx="9439923" cy="7136527"/>
          </a:xfrm>
        </p:grpSpPr>
        <p:grpSp>
          <p:nvGrpSpPr>
            <p:cNvPr id="170" name="Group 169"/>
            <p:cNvGrpSpPr/>
            <p:nvPr userDrawn="1"/>
          </p:nvGrpSpPr>
          <p:grpSpPr>
            <a:xfrm>
              <a:off x="457731" y="6873247"/>
              <a:ext cx="8226688" cy="122115"/>
              <a:chOff x="457731" y="6582508"/>
              <a:chExt cx="8226688" cy="486507"/>
            </a:xfrm>
          </p:grpSpPr>
          <p:cxnSp>
            <p:nvCxnSpPr>
              <p:cNvPr id="279" name="Straight Connector 27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81" name="Group 280"/>
              <p:cNvGrpSpPr/>
              <p:nvPr userDrawn="1"/>
            </p:nvGrpSpPr>
            <p:grpSpPr>
              <a:xfrm>
                <a:off x="7986158"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7287901"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6589644"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5891387"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5193130"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4494873"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3796616"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3098359"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9" name="Group 288"/>
              <p:cNvGrpSpPr/>
              <p:nvPr userDrawn="1"/>
            </p:nvGrpSpPr>
            <p:grpSpPr>
              <a:xfrm>
                <a:off x="2400102"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0" name="Group 289"/>
              <p:cNvGrpSpPr/>
              <p:nvPr userDrawn="1"/>
            </p:nvGrpSpPr>
            <p:grpSpPr>
              <a:xfrm>
                <a:off x="1701845"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1" name="Group 290"/>
              <p:cNvGrpSpPr/>
              <p:nvPr userDrawn="1"/>
            </p:nvGrpSpPr>
            <p:grpSpPr>
              <a:xfrm>
                <a:off x="1003588"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71" name="Group 170"/>
            <p:cNvGrpSpPr/>
            <p:nvPr userDrawn="1"/>
          </p:nvGrpSpPr>
          <p:grpSpPr>
            <a:xfrm>
              <a:off x="-151325" y="454007"/>
              <a:ext cx="122115" cy="5945205"/>
              <a:chOff x="-238875" y="454007"/>
              <a:chExt cx="122115" cy="5945205"/>
            </a:xfrm>
          </p:grpSpPr>
          <p:cxnSp>
            <p:nvCxnSpPr>
              <p:cNvPr id="244" name="Straight Connector 24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5" name="Group 244"/>
              <p:cNvGrpSpPr/>
              <p:nvPr userDrawn="1"/>
            </p:nvGrpSpPr>
            <p:grpSpPr>
              <a:xfrm rot="5400000">
                <a:off x="-254017" y="594070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546706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499342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451978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404614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357249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309885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262521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3" name="Group 252"/>
              <p:cNvGrpSpPr/>
              <p:nvPr userDrawn="1"/>
            </p:nvGrpSpPr>
            <p:grpSpPr>
              <a:xfrm rot="5400000">
                <a:off x="-254017" y="215157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4" name="Group 253"/>
              <p:cNvGrpSpPr/>
              <p:nvPr userDrawn="1"/>
            </p:nvGrpSpPr>
            <p:grpSpPr>
              <a:xfrm rot="5400000">
                <a:off x="-254017" y="167793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5" name="Group 254"/>
              <p:cNvGrpSpPr/>
              <p:nvPr userDrawn="1"/>
            </p:nvGrpSpPr>
            <p:grpSpPr>
              <a:xfrm rot="5400000">
                <a:off x="-254017" y="997340"/>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6" name="Straight Connector 25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9166483" y="454007"/>
              <a:ext cx="122115" cy="5945205"/>
              <a:chOff x="-238875" y="454007"/>
              <a:chExt cx="122115" cy="5945205"/>
            </a:xfrm>
          </p:grpSpPr>
          <p:cxnSp>
            <p:nvCxnSpPr>
              <p:cNvPr id="209" name="Straight Connector 20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10" name="Group 209"/>
              <p:cNvGrpSpPr/>
              <p:nvPr userDrawn="1"/>
            </p:nvGrpSpPr>
            <p:grpSpPr>
              <a:xfrm rot="5400000">
                <a:off x="-254017" y="594070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546706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499342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451978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404614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357249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309885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262521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8" name="Group 217"/>
              <p:cNvGrpSpPr/>
              <p:nvPr userDrawn="1"/>
            </p:nvGrpSpPr>
            <p:grpSpPr>
              <a:xfrm rot="5400000">
                <a:off x="-254017" y="215157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9" name="Group 218"/>
              <p:cNvGrpSpPr/>
              <p:nvPr userDrawn="1"/>
            </p:nvGrpSpPr>
            <p:grpSpPr>
              <a:xfrm rot="5400000">
                <a:off x="-254017" y="167793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0" name="Group 219"/>
              <p:cNvGrpSpPr/>
              <p:nvPr userDrawn="1"/>
            </p:nvGrpSpPr>
            <p:grpSpPr>
              <a:xfrm rot="5400000">
                <a:off x="-254017" y="997340"/>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21" name="Straight Connector 22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457731" y="-141165"/>
              <a:ext cx="8226688" cy="122115"/>
              <a:chOff x="457731" y="6582508"/>
              <a:chExt cx="8226688" cy="486507"/>
            </a:xfrm>
          </p:grpSpPr>
          <p:cxnSp>
            <p:nvCxnSpPr>
              <p:cNvPr id="174" name="Straight Connector 17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6" name="Group 175"/>
              <p:cNvGrpSpPr/>
              <p:nvPr userDrawn="1"/>
            </p:nvGrpSpPr>
            <p:grpSpPr>
              <a:xfrm>
                <a:off x="7986158"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7287901"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6589644"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5891387"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5193130"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4494873"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3796616"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3098359"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4" name="Group 183"/>
              <p:cNvGrpSpPr/>
              <p:nvPr userDrawn="1"/>
            </p:nvGrpSpPr>
            <p:grpSpPr>
              <a:xfrm>
                <a:off x="2400102"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5" name="Group 184"/>
              <p:cNvGrpSpPr/>
              <p:nvPr userDrawn="1"/>
            </p:nvGrpSpPr>
            <p:grpSpPr>
              <a:xfrm>
                <a:off x="1701845"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userDrawn="1"/>
            </p:nvGrpSpPr>
            <p:grpSpPr>
              <a:xfrm>
                <a:off x="1003588"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9" name="Content Placeholder 2"/>
          <p:cNvSpPr>
            <a:spLocks noGrp="1"/>
          </p:cNvSpPr>
          <p:nvPr>
            <p:ph idx="11"/>
          </p:nvPr>
        </p:nvSpPr>
        <p:spPr>
          <a:xfrm>
            <a:off x="2133550"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1" name="Content Placeholder 2"/>
          <p:cNvSpPr>
            <a:spLocks noGrp="1"/>
          </p:cNvSpPr>
          <p:nvPr>
            <p:ph idx="12"/>
          </p:nvPr>
        </p:nvSpPr>
        <p:spPr>
          <a:xfrm>
            <a:off x="3822113"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2" name="Content Placeholder 2"/>
          <p:cNvSpPr>
            <a:spLocks noGrp="1"/>
          </p:cNvSpPr>
          <p:nvPr>
            <p:ph idx="13"/>
          </p:nvPr>
        </p:nvSpPr>
        <p:spPr>
          <a:xfrm>
            <a:off x="5485185"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3" name="Content Placeholder 2"/>
          <p:cNvSpPr>
            <a:spLocks noGrp="1"/>
          </p:cNvSpPr>
          <p:nvPr>
            <p:ph idx="14"/>
          </p:nvPr>
        </p:nvSpPr>
        <p:spPr>
          <a:xfrm>
            <a:off x="7161002"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79" name="Group 178"/>
          <p:cNvGrpSpPr/>
          <p:nvPr userDrawn="1"/>
        </p:nvGrpSpPr>
        <p:grpSpPr>
          <a:xfrm>
            <a:off x="-151325" y="-141165"/>
            <a:ext cx="9439923" cy="7136527"/>
            <a:chOff x="-151325" y="-141165"/>
            <a:chExt cx="9439923" cy="7136527"/>
          </a:xfrm>
        </p:grpSpPr>
        <p:grpSp>
          <p:nvGrpSpPr>
            <p:cNvPr id="180" name="Group 179"/>
            <p:cNvGrpSpPr/>
            <p:nvPr userDrawn="1"/>
          </p:nvGrpSpPr>
          <p:grpSpPr>
            <a:xfrm>
              <a:off x="457731" y="6873247"/>
              <a:ext cx="8226688" cy="122115"/>
              <a:chOff x="457731" y="6582508"/>
              <a:chExt cx="8226688" cy="486507"/>
            </a:xfrm>
          </p:grpSpPr>
          <p:cxnSp>
            <p:nvCxnSpPr>
              <p:cNvPr id="289" name="Straight Connector 28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91" name="Group 290"/>
              <p:cNvGrpSpPr/>
              <p:nvPr userDrawn="1"/>
            </p:nvGrpSpPr>
            <p:grpSpPr>
              <a:xfrm>
                <a:off x="7986158" y="6582508"/>
                <a:ext cx="152400" cy="486507"/>
                <a:chOff x="7983415" y="6582508"/>
                <a:chExt cx="152400" cy="486507"/>
              </a:xfrm>
            </p:grpSpPr>
            <p:cxnSp>
              <p:nvCxnSpPr>
                <p:cNvPr id="322" name="Straight Connector 3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2" name="Group 291"/>
              <p:cNvGrpSpPr/>
              <p:nvPr userDrawn="1"/>
            </p:nvGrpSpPr>
            <p:grpSpPr>
              <a:xfrm>
                <a:off x="7287901" y="6582508"/>
                <a:ext cx="152400" cy="486507"/>
                <a:chOff x="7983415" y="6582508"/>
                <a:chExt cx="152400" cy="486507"/>
              </a:xfrm>
            </p:grpSpPr>
            <p:cxnSp>
              <p:nvCxnSpPr>
                <p:cNvPr id="320" name="Straight Connector 31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3" name="Group 292"/>
              <p:cNvGrpSpPr/>
              <p:nvPr userDrawn="1"/>
            </p:nvGrpSpPr>
            <p:grpSpPr>
              <a:xfrm>
                <a:off x="6589644" y="6582508"/>
                <a:ext cx="152400" cy="486507"/>
                <a:chOff x="7983415" y="6582508"/>
                <a:chExt cx="152400" cy="486507"/>
              </a:xfrm>
            </p:grpSpPr>
            <p:cxnSp>
              <p:nvCxnSpPr>
                <p:cNvPr id="318" name="Straight Connector 31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4" name="Group 293"/>
              <p:cNvGrpSpPr/>
              <p:nvPr userDrawn="1"/>
            </p:nvGrpSpPr>
            <p:grpSpPr>
              <a:xfrm>
                <a:off x="5891387" y="6582508"/>
                <a:ext cx="152400" cy="486507"/>
                <a:chOff x="7983415" y="6582508"/>
                <a:chExt cx="152400" cy="486507"/>
              </a:xfrm>
            </p:grpSpPr>
            <p:cxnSp>
              <p:nvCxnSpPr>
                <p:cNvPr id="316" name="Straight Connector 31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5" name="Group 294"/>
              <p:cNvGrpSpPr/>
              <p:nvPr userDrawn="1"/>
            </p:nvGrpSpPr>
            <p:grpSpPr>
              <a:xfrm>
                <a:off x="5193130" y="6582508"/>
                <a:ext cx="152400" cy="486507"/>
                <a:chOff x="7983415" y="6582508"/>
                <a:chExt cx="152400" cy="486507"/>
              </a:xfrm>
            </p:grpSpPr>
            <p:cxnSp>
              <p:nvCxnSpPr>
                <p:cNvPr id="314" name="Straight Connector 31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6" name="Group 295"/>
              <p:cNvGrpSpPr/>
              <p:nvPr userDrawn="1"/>
            </p:nvGrpSpPr>
            <p:grpSpPr>
              <a:xfrm>
                <a:off x="4494873"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7" name="Group 296"/>
              <p:cNvGrpSpPr/>
              <p:nvPr userDrawn="1"/>
            </p:nvGrpSpPr>
            <p:grpSpPr>
              <a:xfrm>
                <a:off x="3796616"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8" name="Group 297"/>
              <p:cNvGrpSpPr/>
              <p:nvPr userDrawn="1"/>
            </p:nvGrpSpPr>
            <p:grpSpPr>
              <a:xfrm>
                <a:off x="3098359"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9" name="Group 298"/>
              <p:cNvGrpSpPr/>
              <p:nvPr userDrawn="1"/>
            </p:nvGrpSpPr>
            <p:grpSpPr>
              <a:xfrm>
                <a:off x="2400102"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0" name="Group 299"/>
              <p:cNvGrpSpPr/>
              <p:nvPr userDrawn="1"/>
            </p:nvGrpSpPr>
            <p:grpSpPr>
              <a:xfrm>
                <a:off x="1701845"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1" name="Group 300"/>
              <p:cNvGrpSpPr/>
              <p:nvPr userDrawn="1"/>
            </p:nvGrpSpPr>
            <p:grpSpPr>
              <a:xfrm>
                <a:off x="1003588"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81" name="Group 180"/>
            <p:cNvGrpSpPr/>
            <p:nvPr userDrawn="1"/>
          </p:nvGrpSpPr>
          <p:grpSpPr>
            <a:xfrm>
              <a:off x="-151325" y="454007"/>
              <a:ext cx="122115" cy="5945205"/>
              <a:chOff x="-238875" y="454007"/>
              <a:chExt cx="122115" cy="5945205"/>
            </a:xfrm>
          </p:grpSpPr>
          <p:cxnSp>
            <p:nvCxnSpPr>
              <p:cNvPr id="254" name="Straight Connector 25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55" name="Group 254"/>
              <p:cNvGrpSpPr/>
              <p:nvPr userDrawn="1"/>
            </p:nvGrpSpPr>
            <p:grpSpPr>
              <a:xfrm rot="5400000">
                <a:off x="-254017" y="5940709"/>
                <a:ext cx="152400" cy="122115"/>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6" name="Group 255"/>
              <p:cNvGrpSpPr/>
              <p:nvPr userDrawn="1"/>
            </p:nvGrpSpPr>
            <p:grpSpPr>
              <a:xfrm rot="5400000">
                <a:off x="-254017" y="5467067"/>
                <a:ext cx="152400" cy="122115"/>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7" name="Group 256"/>
              <p:cNvGrpSpPr/>
              <p:nvPr userDrawn="1"/>
            </p:nvGrpSpPr>
            <p:grpSpPr>
              <a:xfrm rot="5400000">
                <a:off x="-254017" y="4993425"/>
                <a:ext cx="152400" cy="122115"/>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8" name="Group 257"/>
              <p:cNvGrpSpPr/>
              <p:nvPr userDrawn="1"/>
            </p:nvGrpSpPr>
            <p:grpSpPr>
              <a:xfrm rot="5400000">
                <a:off x="-254017" y="4519783"/>
                <a:ext cx="152400" cy="122115"/>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9" name="Group 258"/>
              <p:cNvGrpSpPr/>
              <p:nvPr userDrawn="1"/>
            </p:nvGrpSpPr>
            <p:grpSpPr>
              <a:xfrm rot="5400000">
                <a:off x="-254017" y="4046141"/>
                <a:ext cx="152400" cy="122115"/>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0" name="Group 259"/>
              <p:cNvGrpSpPr/>
              <p:nvPr userDrawn="1"/>
            </p:nvGrpSpPr>
            <p:grpSpPr>
              <a:xfrm rot="5400000">
                <a:off x="-254017" y="357249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1" name="Group 260"/>
              <p:cNvGrpSpPr/>
              <p:nvPr userDrawn="1"/>
            </p:nvGrpSpPr>
            <p:grpSpPr>
              <a:xfrm rot="5400000">
                <a:off x="-254017" y="309885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2" name="Group 261"/>
              <p:cNvGrpSpPr/>
              <p:nvPr userDrawn="1"/>
            </p:nvGrpSpPr>
            <p:grpSpPr>
              <a:xfrm rot="5400000">
                <a:off x="-254017" y="262521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3" name="Group 262"/>
              <p:cNvGrpSpPr/>
              <p:nvPr userDrawn="1"/>
            </p:nvGrpSpPr>
            <p:grpSpPr>
              <a:xfrm rot="5400000">
                <a:off x="-254017" y="215157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4" name="Group 263"/>
              <p:cNvGrpSpPr/>
              <p:nvPr userDrawn="1"/>
            </p:nvGrpSpPr>
            <p:grpSpPr>
              <a:xfrm rot="5400000">
                <a:off x="-254017" y="167793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5" name="Group 264"/>
              <p:cNvGrpSpPr/>
              <p:nvPr userDrawn="1"/>
            </p:nvGrpSpPr>
            <p:grpSpPr>
              <a:xfrm rot="5400000">
                <a:off x="-254017" y="997340"/>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66" name="Straight Connector 26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9166483" y="454007"/>
              <a:ext cx="122115" cy="5945205"/>
              <a:chOff x="-238875" y="454007"/>
              <a:chExt cx="122115" cy="5945205"/>
            </a:xfrm>
          </p:grpSpPr>
          <p:cxnSp>
            <p:nvCxnSpPr>
              <p:cNvPr id="219" name="Straight Connector 21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20" name="Group 219"/>
              <p:cNvGrpSpPr/>
              <p:nvPr userDrawn="1"/>
            </p:nvGrpSpPr>
            <p:grpSpPr>
              <a:xfrm rot="5400000">
                <a:off x="-254017" y="594070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1" name="Group 220"/>
              <p:cNvGrpSpPr/>
              <p:nvPr userDrawn="1"/>
            </p:nvGrpSpPr>
            <p:grpSpPr>
              <a:xfrm rot="5400000">
                <a:off x="-254017" y="546706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2" name="Group 221"/>
              <p:cNvGrpSpPr/>
              <p:nvPr userDrawn="1"/>
            </p:nvGrpSpPr>
            <p:grpSpPr>
              <a:xfrm rot="5400000">
                <a:off x="-254017" y="499342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3" name="Group 222"/>
              <p:cNvGrpSpPr/>
              <p:nvPr userDrawn="1"/>
            </p:nvGrpSpPr>
            <p:grpSpPr>
              <a:xfrm rot="5400000">
                <a:off x="-254017" y="451978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4" name="Group 223"/>
              <p:cNvGrpSpPr/>
              <p:nvPr userDrawn="1"/>
            </p:nvGrpSpPr>
            <p:grpSpPr>
              <a:xfrm rot="5400000">
                <a:off x="-254017" y="404614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5" name="Group 224"/>
              <p:cNvGrpSpPr/>
              <p:nvPr userDrawn="1"/>
            </p:nvGrpSpPr>
            <p:grpSpPr>
              <a:xfrm rot="5400000">
                <a:off x="-254017" y="357249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6" name="Group 225"/>
              <p:cNvGrpSpPr/>
              <p:nvPr userDrawn="1"/>
            </p:nvGrpSpPr>
            <p:grpSpPr>
              <a:xfrm rot="5400000">
                <a:off x="-254017" y="309885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7" name="Group 226"/>
              <p:cNvGrpSpPr/>
              <p:nvPr userDrawn="1"/>
            </p:nvGrpSpPr>
            <p:grpSpPr>
              <a:xfrm rot="5400000">
                <a:off x="-254017" y="262521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8" name="Group 227"/>
              <p:cNvGrpSpPr/>
              <p:nvPr userDrawn="1"/>
            </p:nvGrpSpPr>
            <p:grpSpPr>
              <a:xfrm rot="5400000">
                <a:off x="-254017" y="215157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9" name="Group 228"/>
              <p:cNvGrpSpPr/>
              <p:nvPr userDrawn="1"/>
            </p:nvGrpSpPr>
            <p:grpSpPr>
              <a:xfrm rot="5400000">
                <a:off x="-254017" y="167793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0" name="Group 229"/>
              <p:cNvGrpSpPr/>
              <p:nvPr userDrawn="1"/>
            </p:nvGrpSpPr>
            <p:grpSpPr>
              <a:xfrm rot="5400000">
                <a:off x="-254017" y="997340"/>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31" name="Straight Connector 23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457731" y="-141165"/>
              <a:ext cx="8226688" cy="122115"/>
              <a:chOff x="457731" y="6582508"/>
              <a:chExt cx="8226688" cy="486507"/>
            </a:xfrm>
          </p:grpSpPr>
          <p:cxnSp>
            <p:nvCxnSpPr>
              <p:cNvPr id="184" name="Straight Connector 18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86" name="Group 185"/>
              <p:cNvGrpSpPr/>
              <p:nvPr userDrawn="1"/>
            </p:nvGrpSpPr>
            <p:grpSpPr>
              <a:xfrm>
                <a:off x="7986158" y="6582508"/>
                <a:ext cx="152400" cy="486507"/>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7" name="Group 186"/>
              <p:cNvGrpSpPr/>
              <p:nvPr userDrawn="1"/>
            </p:nvGrpSpPr>
            <p:grpSpPr>
              <a:xfrm>
                <a:off x="7287901" y="6582508"/>
                <a:ext cx="152400" cy="486507"/>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8" name="Group 187"/>
              <p:cNvGrpSpPr/>
              <p:nvPr userDrawn="1"/>
            </p:nvGrpSpPr>
            <p:grpSpPr>
              <a:xfrm>
                <a:off x="6589644" y="6582508"/>
                <a:ext cx="152400" cy="486507"/>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9" name="Group 188"/>
              <p:cNvGrpSpPr/>
              <p:nvPr userDrawn="1"/>
            </p:nvGrpSpPr>
            <p:grpSpPr>
              <a:xfrm>
                <a:off x="5891387" y="6582508"/>
                <a:ext cx="152400" cy="486507"/>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0" name="Group 189"/>
              <p:cNvGrpSpPr/>
              <p:nvPr userDrawn="1"/>
            </p:nvGrpSpPr>
            <p:grpSpPr>
              <a:xfrm>
                <a:off x="5193130" y="6582508"/>
                <a:ext cx="152400" cy="486507"/>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1" name="Group 190"/>
              <p:cNvGrpSpPr/>
              <p:nvPr userDrawn="1"/>
            </p:nvGrpSpPr>
            <p:grpSpPr>
              <a:xfrm>
                <a:off x="4494873"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2" name="Group 191"/>
              <p:cNvGrpSpPr/>
              <p:nvPr userDrawn="1"/>
            </p:nvGrpSpPr>
            <p:grpSpPr>
              <a:xfrm>
                <a:off x="3796616"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3" name="Group 192"/>
              <p:cNvGrpSpPr/>
              <p:nvPr userDrawn="1"/>
            </p:nvGrpSpPr>
            <p:grpSpPr>
              <a:xfrm>
                <a:off x="3098359"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4" name="Group 193"/>
              <p:cNvGrpSpPr/>
              <p:nvPr userDrawn="1"/>
            </p:nvGrpSpPr>
            <p:grpSpPr>
              <a:xfrm>
                <a:off x="2400102"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5" name="Group 194"/>
              <p:cNvGrpSpPr/>
              <p:nvPr userDrawn="1"/>
            </p:nvGrpSpPr>
            <p:grpSpPr>
              <a:xfrm>
                <a:off x="1701845"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a:off x="1003588"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6" name="Text Placeholder 6"/>
          <p:cNvSpPr>
            <a:spLocks noGrp="1"/>
          </p:cNvSpPr>
          <p:nvPr>
            <p:ph type="body" sz="quarter" idx="15"/>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Spli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2762473"/>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6" name="Content Placeholder 2"/>
          <p:cNvSpPr>
            <a:spLocks noGrp="1"/>
          </p:cNvSpPr>
          <p:nvPr>
            <p:ph idx="11"/>
          </p:nvPr>
        </p:nvSpPr>
        <p:spPr>
          <a:xfrm>
            <a:off x="2552504" y="2762473"/>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7" name="Content Placeholder 2"/>
          <p:cNvSpPr>
            <a:spLocks noGrp="1"/>
          </p:cNvSpPr>
          <p:nvPr>
            <p:ph idx="12"/>
          </p:nvPr>
        </p:nvSpPr>
        <p:spPr>
          <a:xfrm>
            <a:off x="4647276" y="2762473"/>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8" name="Content Placeholder 2"/>
          <p:cNvSpPr>
            <a:spLocks noGrp="1"/>
          </p:cNvSpPr>
          <p:nvPr>
            <p:ph idx="13"/>
          </p:nvPr>
        </p:nvSpPr>
        <p:spPr>
          <a:xfrm>
            <a:off x="6744429" y="2762473"/>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69" name="Group 168"/>
          <p:cNvGrpSpPr/>
          <p:nvPr userDrawn="1"/>
        </p:nvGrpSpPr>
        <p:grpSpPr>
          <a:xfrm>
            <a:off x="-151325" y="-141165"/>
            <a:ext cx="9439923" cy="7136527"/>
            <a:chOff x="-151325" y="-141165"/>
            <a:chExt cx="9439923" cy="7136527"/>
          </a:xfrm>
        </p:grpSpPr>
        <p:grpSp>
          <p:nvGrpSpPr>
            <p:cNvPr id="170" name="Group 169"/>
            <p:cNvGrpSpPr/>
            <p:nvPr userDrawn="1"/>
          </p:nvGrpSpPr>
          <p:grpSpPr>
            <a:xfrm>
              <a:off x="457731" y="6873247"/>
              <a:ext cx="8226688" cy="122115"/>
              <a:chOff x="457731" y="6582508"/>
              <a:chExt cx="8226688" cy="486507"/>
            </a:xfrm>
          </p:grpSpPr>
          <p:cxnSp>
            <p:nvCxnSpPr>
              <p:cNvPr id="279" name="Straight Connector 27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81" name="Group 280"/>
              <p:cNvGrpSpPr/>
              <p:nvPr userDrawn="1"/>
            </p:nvGrpSpPr>
            <p:grpSpPr>
              <a:xfrm>
                <a:off x="7986158"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7287901"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6589644"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5891387"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5193130"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4494873"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3796616"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3098359"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9" name="Group 288"/>
              <p:cNvGrpSpPr/>
              <p:nvPr userDrawn="1"/>
            </p:nvGrpSpPr>
            <p:grpSpPr>
              <a:xfrm>
                <a:off x="2400102"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0" name="Group 289"/>
              <p:cNvGrpSpPr/>
              <p:nvPr userDrawn="1"/>
            </p:nvGrpSpPr>
            <p:grpSpPr>
              <a:xfrm>
                <a:off x="1701845"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1" name="Group 290"/>
              <p:cNvGrpSpPr/>
              <p:nvPr userDrawn="1"/>
            </p:nvGrpSpPr>
            <p:grpSpPr>
              <a:xfrm>
                <a:off x="1003588"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71" name="Group 170"/>
            <p:cNvGrpSpPr/>
            <p:nvPr userDrawn="1"/>
          </p:nvGrpSpPr>
          <p:grpSpPr>
            <a:xfrm>
              <a:off x="-151325" y="454007"/>
              <a:ext cx="122115" cy="5945205"/>
              <a:chOff x="-238875" y="454007"/>
              <a:chExt cx="122115" cy="5945205"/>
            </a:xfrm>
          </p:grpSpPr>
          <p:cxnSp>
            <p:nvCxnSpPr>
              <p:cNvPr id="244" name="Straight Connector 24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5" name="Group 244"/>
              <p:cNvGrpSpPr/>
              <p:nvPr userDrawn="1"/>
            </p:nvGrpSpPr>
            <p:grpSpPr>
              <a:xfrm rot="5400000">
                <a:off x="-254017" y="594070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546706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499342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451978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404614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357249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309885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262521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3" name="Group 252"/>
              <p:cNvGrpSpPr/>
              <p:nvPr userDrawn="1"/>
            </p:nvGrpSpPr>
            <p:grpSpPr>
              <a:xfrm rot="5400000">
                <a:off x="-254017" y="215157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4" name="Group 253"/>
              <p:cNvGrpSpPr/>
              <p:nvPr userDrawn="1"/>
            </p:nvGrpSpPr>
            <p:grpSpPr>
              <a:xfrm rot="5400000">
                <a:off x="-254017" y="167793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5" name="Group 254"/>
              <p:cNvGrpSpPr/>
              <p:nvPr userDrawn="1"/>
            </p:nvGrpSpPr>
            <p:grpSpPr>
              <a:xfrm rot="5400000">
                <a:off x="-254017" y="997340"/>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6" name="Straight Connector 25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9166483" y="454007"/>
              <a:ext cx="122115" cy="5945205"/>
              <a:chOff x="-238875" y="454007"/>
              <a:chExt cx="122115" cy="5945205"/>
            </a:xfrm>
          </p:grpSpPr>
          <p:cxnSp>
            <p:nvCxnSpPr>
              <p:cNvPr id="209" name="Straight Connector 20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10" name="Group 209"/>
              <p:cNvGrpSpPr/>
              <p:nvPr userDrawn="1"/>
            </p:nvGrpSpPr>
            <p:grpSpPr>
              <a:xfrm rot="5400000">
                <a:off x="-254017" y="594070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546706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499342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451978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404614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357249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309885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262521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8" name="Group 217"/>
              <p:cNvGrpSpPr/>
              <p:nvPr userDrawn="1"/>
            </p:nvGrpSpPr>
            <p:grpSpPr>
              <a:xfrm rot="5400000">
                <a:off x="-254017" y="215157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9" name="Group 218"/>
              <p:cNvGrpSpPr/>
              <p:nvPr userDrawn="1"/>
            </p:nvGrpSpPr>
            <p:grpSpPr>
              <a:xfrm rot="5400000">
                <a:off x="-254017" y="167793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0" name="Group 219"/>
              <p:cNvGrpSpPr/>
              <p:nvPr userDrawn="1"/>
            </p:nvGrpSpPr>
            <p:grpSpPr>
              <a:xfrm rot="5400000">
                <a:off x="-254017" y="997340"/>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21" name="Straight Connector 22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457731" y="-141165"/>
              <a:ext cx="8226688" cy="122115"/>
              <a:chOff x="457731" y="6582508"/>
              <a:chExt cx="8226688" cy="486507"/>
            </a:xfrm>
          </p:grpSpPr>
          <p:cxnSp>
            <p:nvCxnSpPr>
              <p:cNvPr id="174" name="Straight Connector 17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6" name="Group 175"/>
              <p:cNvGrpSpPr/>
              <p:nvPr userDrawn="1"/>
            </p:nvGrpSpPr>
            <p:grpSpPr>
              <a:xfrm>
                <a:off x="7986158"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7287901"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6589644"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5891387"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5193130"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4494873"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3796616"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3098359"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4" name="Group 183"/>
              <p:cNvGrpSpPr/>
              <p:nvPr userDrawn="1"/>
            </p:nvGrpSpPr>
            <p:grpSpPr>
              <a:xfrm>
                <a:off x="2400102"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5" name="Group 184"/>
              <p:cNvGrpSpPr/>
              <p:nvPr userDrawn="1"/>
            </p:nvGrpSpPr>
            <p:grpSpPr>
              <a:xfrm>
                <a:off x="1701845"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userDrawn="1"/>
            </p:nvGrpSpPr>
            <p:grpSpPr>
              <a:xfrm>
                <a:off x="1003588"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Content Placeholder 2"/>
          <p:cNvSpPr>
            <a:spLocks noGrp="1"/>
          </p:cNvSpPr>
          <p:nvPr>
            <p:ph idx="14"/>
          </p:nvPr>
        </p:nvSpPr>
        <p:spPr>
          <a:xfrm>
            <a:off x="457732" y="5128999"/>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6" name="Content Placeholder 2"/>
          <p:cNvSpPr>
            <a:spLocks noGrp="1"/>
          </p:cNvSpPr>
          <p:nvPr>
            <p:ph idx="15"/>
          </p:nvPr>
        </p:nvSpPr>
        <p:spPr>
          <a:xfrm>
            <a:off x="2552504" y="5128999"/>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7" name="Content Placeholder 2"/>
          <p:cNvSpPr>
            <a:spLocks noGrp="1"/>
          </p:cNvSpPr>
          <p:nvPr>
            <p:ph idx="16"/>
          </p:nvPr>
        </p:nvSpPr>
        <p:spPr>
          <a:xfrm>
            <a:off x="4647276" y="5128999"/>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8" name="Content Placeholder 2"/>
          <p:cNvSpPr>
            <a:spLocks noGrp="1"/>
          </p:cNvSpPr>
          <p:nvPr>
            <p:ph idx="17"/>
          </p:nvPr>
        </p:nvSpPr>
        <p:spPr>
          <a:xfrm>
            <a:off x="6744429" y="5128999"/>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9" name="Text Placeholder 6"/>
          <p:cNvSpPr>
            <a:spLocks noGrp="1"/>
          </p:cNvSpPr>
          <p:nvPr>
            <p:ph type="body" sz="quarter" idx="18"/>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3182052" cy="1228028"/>
          </a:xfrm>
        </p:spPr>
        <p:txBody>
          <a:bodyPr/>
          <a:lstStyle/>
          <a:p>
            <a:r>
              <a:rPr lang="en-US" smtClean="0"/>
              <a:t>Click to edit Master title style</a:t>
            </a:r>
            <a:endParaRPr lang="en-US"/>
          </a:p>
        </p:txBody>
      </p:sp>
      <p:sp>
        <p:nvSpPr>
          <p:cNvPr id="34" name="Text Placeholder 33"/>
          <p:cNvSpPr>
            <a:spLocks noGrp="1"/>
          </p:cNvSpPr>
          <p:nvPr>
            <p:ph type="body" sz="quarter" idx="10" hasCustomPrompt="1"/>
          </p:nvPr>
        </p:nvSpPr>
        <p:spPr>
          <a:xfrm>
            <a:off x="457200"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37" name="Text Placeholder 36"/>
          <p:cNvSpPr>
            <a:spLocks noGrp="1"/>
          </p:cNvSpPr>
          <p:nvPr>
            <p:ph type="body" sz="quarter" idx="11"/>
          </p:nvPr>
        </p:nvSpPr>
        <p:spPr>
          <a:xfrm>
            <a:off x="3829050" y="685800"/>
            <a:ext cx="4857750" cy="122802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8" name="Text Placeholder 33"/>
          <p:cNvSpPr>
            <a:spLocks noGrp="1"/>
          </p:cNvSpPr>
          <p:nvPr>
            <p:ph type="body" sz="quarter" idx="12" hasCustomPrompt="1"/>
          </p:nvPr>
        </p:nvSpPr>
        <p:spPr>
          <a:xfrm>
            <a:off x="2140347"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40" name="Text Placeholder 33"/>
          <p:cNvSpPr>
            <a:spLocks noGrp="1"/>
          </p:cNvSpPr>
          <p:nvPr>
            <p:ph type="body" sz="quarter" idx="13" hasCustomPrompt="1"/>
          </p:nvPr>
        </p:nvSpPr>
        <p:spPr>
          <a:xfrm>
            <a:off x="3823494"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42" name="Text Placeholder 33"/>
          <p:cNvSpPr>
            <a:spLocks noGrp="1"/>
          </p:cNvSpPr>
          <p:nvPr>
            <p:ph type="body" sz="quarter" idx="14" hasCustomPrompt="1"/>
          </p:nvPr>
        </p:nvSpPr>
        <p:spPr>
          <a:xfrm>
            <a:off x="5506641"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44" name="Text Placeholder 33"/>
          <p:cNvSpPr>
            <a:spLocks noGrp="1"/>
          </p:cNvSpPr>
          <p:nvPr>
            <p:ph type="body" sz="quarter" idx="15" hasCustomPrompt="1"/>
          </p:nvPr>
        </p:nvSpPr>
        <p:spPr>
          <a:xfrm>
            <a:off x="7189787"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25" name="Text Placeholder 33"/>
          <p:cNvSpPr>
            <a:spLocks noGrp="1"/>
          </p:cNvSpPr>
          <p:nvPr>
            <p:ph type="body" sz="quarter" idx="21" hasCustomPrompt="1"/>
          </p:nvPr>
        </p:nvSpPr>
        <p:spPr>
          <a:xfrm>
            <a:off x="457200"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
        <p:nvSpPr>
          <p:cNvPr id="26" name="Text Placeholder 33"/>
          <p:cNvSpPr>
            <a:spLocks noGrp="1"/>
          </p:cNvSpPr>
          <p:nvPr>
            <p:ph type="body" sz="quarter" idx="22" hasCustomPrompt="1"/>
          </p:nvPr>
        </p:nvSpPr>
        <p:spPr>
          <a:xfrm>
            <a:off x="2140347"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
        <p:nvSpPr>
          <p:cNvPr id="27" name="Text Placeholder 33"/>
          <p:cNvSpPr>
            <a:spLocks noGrp="1"/>
          </p:cNvSpPr>
          <p:nvPr>
            <p:ph type="body" sz="quarter" idx="23" hasCustomPrompt="1"/>
          </p:nvPr>
        </p:nvSpPr>
        <p:spPr>
          <a:xfrm>
            <a:off x="3823494"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
        <p:nvSpPr>
          <p:cNvPr id="28" name="Text Placeholder 33"/>
          <p:cNvSpPr>
            <a:spLocks noGrp="1"/>
          </p:cNvSpPr>
          <p:nvPr>
            <p:ph type="body" sz="quarter" idx="24" hasCustomPrompt="1"/>
          </p:nvPr>
        </p:nvSpPr>
        <p:spPr>
          <a:xfrm>
            <a:off x="5506641"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
        <p:nvSpPr>
          <p:cNvPr id="29" name="Text Placeholder 33"/>
          <p:cNvSpPr>
            <a:spLocks noGrp="1"/>
          </p:cNvSpPr>
          <p:nvPr>
            <p:ph type="body" sz="quarter" idx="25" hasCustomPrompt="1"/>
          </p:nvPr>
        </p:nvSpPr>
        <p:spPr>
          <a:xfrm>
            <a:off x="7189787"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
        <p:nvSpPr>
          <p:cNvPr id="71" name="Text Placeholder 33"/>
          <p:cNvSpPr>
            <a:spLocks noGrp="1"/>
          </p:cNvSpPr>
          <p:nvPr>
            <p:ph type="body" sz="quarter" idx="31" hasCustomPrompt="1"/>
          </p:nvPr>
        </p:nvSpPr>
        <p:spPr>
          <a:xfrm>
            <a:off x="457200"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72" name="Text Placeholder 33"/>
          <p:cNvSpPr>
            <a:spLocks noGrp="1"/>
          </p:cNvSpPr>
          <p:nvPr>
            <p:ph type="body" sz="quarter" idx="32" hasCustomPrompt="1"/>
          </p:nvPr>
        </p:nvSpPr>
        <p:spPr>
          <a:xfrm>
            <a:off x="2140347"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73" name="Text Placeholder 33"/>
          <p:cNvSpPr>
            <a:spLocks noGrp="1"/>
          </p:cNvSpPr>
          <p:nvPr>
            <p:ph type="body" sz="quarter" idx="33" hasCustomPrompt="1"/>
          </p:nvPr>
        </p:nvSpPr>
        <p:spPr>
          <a:xfrm>
            <a:off x="3823494"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74" name="Text Placeholder 33"/>
          <p:cNvSpPr>
            <a:spLocks noGrp="1"/>
          </p:cNvSpPr>
          <p:nvPr>
            <p:ph type="body" sz="quarter" idx="34" hasCustomPrompt="1"/>
          </p:nvPr>
        </p:nvSpPr>
        <p:spPr>
          <a:xfrm>
            <a:off x="5506641"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75" name="Text Placeholder 33"/>
          <p:cNvSpPr>
            <a:spLocks noGrp="1"/>
          </p:cNvSpPr>
          <p:nvPr>
            <p:ph type="body" sz="quarter" idx="35" hasCustomPrompt="1"/>
          </p:nvPr>
        </p:nvSpPr>
        <p:spPr>
          <a:xfrm>
            <a:off x="7189787"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smtClean="0"/>
              <a:t>##</a:t>
            </a:r>
          </a:p>
        </p:txBody>
      </p:sp>
      <p:sp>
        <p:nvSpPr>
          <p:cNvPr id="76" name="Text Placeholder 33"/>
          <p:cNvSpPr>
            <a:spLocks noGrp="1"/>
          </p:cNvSpPr>
          <p:nvPr>
            <p:ph type="body" sz="quarter" idx="36" hasCustomPrompt="1"/>
          </p:nvPr>
        </p:nvSpPr>
        <p:spPr>
          <a:xfrm>
            <a:off x="457200"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
        <p:nvSpPr>
          <p:cNvPr id="77" name="Text Placeholder 33"/>
          <p:cNvSpPr>
            <a:spLocks noGrp="1"/>
          </p:cNvSpPr>
          <p:nvPr>
            <p:ph type="body" sz="quarter" idx="37" hasCustomPrompt="1"/>
          </p:nvPr>
        </p:nvSpPr>
        <p:spPr>
          <a:xfrm>
            <a:off x="2140347"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
        <p:nvSpPr>
          <p:cNvPr id="78" name="Text Placeholder 33"/>
          <p:cNvSpPr>
            <a:spLocks noGrp="1"/>
          </p:cNvSpPr>
          <p:nvPr>
            <p:ph type="body" sz="quarter" idx="38" hasCustomPrompt="1"/>
          </p:nvPr>
        </p:nvSpPr>
        <p:spPr>
          <a:xfrm>
            <a:off x="3823494"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
        <p:nvSpPr>
          <p:cNvPr id="79" name="Text Placeholder 33"/>
          <p:cNvSpPr>
            <a:spLocks noGrp="1"/>
          </p:cNvSpPr>
          <p:nvPr>
            <p:ph type="body" sz="quarter" idx="39" hasCustomPrompt="1"/>
          </p:nvPr>
        </p:nvSpPr>
        <p:spPr>
          <a:xfrm>
            <a:off x="5506641"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
        <p:nvSpPr>
          <p:cNvPr id="80" name="Text Placeholder 33"/>
          <p:cNvSpPr>
            <a:spLocks noGrp="1"/>
          </p:cNvSpPr>
          <p:nvPr>
            <p:ph type="body" sz="quarter" idx="40" hasCustomPrompt="1"/>
          </p:nvPr>
        </p:nvSpPr>
        <p:spPr>
          <a:xfrm>
            <a:off x="7189787"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smtClean="0"/>
              <a:t>Insert</a:t>
            </a:r>
          </a:p>
        </p:txBody>
      </p:sp>
    </p:spTree>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153" name="Content Placeholder 2"/>
          <p:cNvSpPr>
            <a:spLocks noGrp="1"/>
          </p:cNvSpPr>
          <p:nvPr>
            <p:ph idx="1"/>
          </p:nvPr>
        </p:nvSpPr>
        <p:spPr>
          <a:xfrm>
            <a:off x="457732" y="1134598"/>
            <a:ext cx="4037143"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4" name="Content Placeholder 2"/>
          <p:cNvSpPr>
            <a:spLocks noGrp="1"/>
          </p:cNvSpPr>
          <p:nvPr>
            <p:ph idx="12"/>
          </p:nvPr>
        </p:nvSpPr>
        <p:spPr>
          <a:xfrm>
            <a:off x="4647276" y="1134598"/>
            <a:ext cx="4037143"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1" name="Group 150"/>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299"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732" y="1134598"/>
            <a:ext cx="2640628"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1" name="Content Placeholder 2"/>
          <p:cNvSpPr>
            <a:spLocks noGrp="1"/>
          </p:cNvSpPr>
          <p:nvPr>
            <p:ph idx="11"/>
          </p:nvPr>
        </p:nvSpPr>
        <p:spPr>
          <a:xfrm>
            <a:off x="3256668" y="1134598"/>
            <a:ext cx="2640628"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Content Placeholder 2"/>
          <p:cNvSpPr>
            <a:spLocks noGrp="1"/>
          </p:cNvSpPr>
          <p:nvPr>
            <p:ph idx="12"/>
          </p:nvPr>
        </p:nvSpPr>
        <p:spPr>
          <a:xfrm>
            <a:off x="6043787" y="1134598"/>
            <a:ext cx="2640628"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4" name="Group 153"/>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2"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732" y="1134598"/>
            <a:ext cx="5439564"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Content Placeholder 2"/>
          <p:cNvSpPr>
            <a:spLocks noGrp="1"/>
          </p:cNvSpPr>
          <p:nvPr>
            <p:ph idx="12"/>
          </p:nvPr>
        </p:nvSpPr>
        <p:spPr>
          <a:xfrm>
            <a:off x="6043787" y="1134598"/>
            <a:ext cx="2640628"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4" name="Group 153"/>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2"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732" y="3714750"/>
            <a:ext cx="1523417" cy="2684461"/>
          </a:xfrm>
          <a:solidFill>
            <a:schemeClr val="tx2"/>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9" name="Content Placeholder 2"/>
          <p:cNvSpPr>
            <a:spLocks noGrp="1"/>
          </p:cNvSpPr>
          <p:nvPr>
            <p:ph idx="11"/>
          </p:nvPr>
        </p:nvSpPr>
        <p:spPr>
          <a:xfrm>
            <a:off x="2133550" y="3714750"/>
            <a:ext cx="1523417" cy="2684461"/>
          </a:xfrm>
          <a:solidFill>
            <a:schemeClr val="accent4"/>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1" name="Content Placeholder 2"/>
          <p:cNvSpPr>
            <a:spLocks noGrp="1"/>
          </p:cNvSpPr>
          <p:nvPr>
            <p:ph idx="12"/>
          </p:nvPr>
        </p:nvSpPr>
        <p:spPr>
          <a:xfrm>
            <a:off x="3822113" y="3714750"/>
            <a:ext cx="1523417" cy="2684461"/>
          </a:xfrm>
          <a:solidFill>
            <a:schemeClr val="accent2"/>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2" name="Content Placeholder 2"/>
          <p:cNvSpPr>
            <a:spLocks noGrp="1"/>
          </p:cNvSpPr>
          <p:nvPr>
            <p:ph idx="13"/>
          </p:nvPr>
        </p:nvSpPr>
        <p:spPr>
          <a:xfrm>
            <a:off x="5485185" y="3714750"/>
            <a:ext cx="1523417" cy="2684461"/>
          </a:xfrm>
          <a:solidFill>
            <a:schemeClr val="accent3"/>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3" name="Content Placeholder 2"/>
          <p:cNvSpPr>
            <a:spLocks noGrp="1"/>
          </p:cNvSpPr>
          <p:nvPr>
            <p:ph idx="14"/>
          </p:nvPr>
        </p:nvSpPr>
        <p:spPr>
          <a:xfrm>
            <a:off x="7161002" y="3714750"/>
            <a:ext cx="1523417" cy="2684461"/>
          </a:xfrm>
          <a:solidFill>
            <a:schemeClr val="accent1"/>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5" name="Group 154"/>
          <p:cNvGrpSpPr/>
          <p:nvPr userDrawn="1"/>
        </p:nvGrpSpPr>
        <p:grpSpPr>
          <a:xfrm>
            <a:off x="-151325" y="-141165"/>
            <a:ext cx="9439923" cy="7136527"/>
            <a:chOff x="-151325" y="-141165"/>
            <a:chExt cx="9439923" cy="7136527"/>
          </a:xfrm>
        </p:grpSpPr>
        <p:grpSp>
          <p:nvGrpSpPr>
            <p:cNvPr id="156" name="Group 155"/>
            <p:cNvGrpSpPr/>
            <p:nvPr userDrawn="1"/>
          </p:nvGrpSpPr>
          <p:grpSpPr>
            <a:xfrm>
              <a:off x="457731" y="6873247"/>
              <a:ext cx="8226688" cy="122115"/>
              <a:chOff x="457731" y="6582508"/>
              <a:chExt cx="8226688" cy="486507"/>
            </a:xfrm>
          </p:grpSpPr>
          <p:cxnSp>
            <p:nvCxnSpPr>
              <p:cNvPr id="269" name="Straight Connector 26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1" name="Group 270"/>
              <p:cNvGrpSpPr/>
              <p:nvPr userDrawn="1"/>
            </p:nvGrpSpPr>
            <p:grpSpPr>
              <a:xfrm>
                <a:off x="7986158"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7287901"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6589644"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891387"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5193130"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4494873"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796616" y="6582508"/>
                <a:ext cx="152400" cy="486507"/>
                <a:chOff x="7983415" y="6582508"/>
                <a:chExt cx="152400" cy="486507"/>
              </a:xfrm>
            </p:grpSpPr>
            <p:cxnSp>
              <p:nvCxnSpPr>
                <p:cNvPr id="290" name="Straight Connector 2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3098359" y="6582508"/>
                <a:ext cx="152400" cy="486507"/>
                <a:chOff x="7983415" y="6582508"/>
                <a:chExt cx="152400" cy="486507"/>
              </a:xfrm>
            </p:grpSpPr>
            <p:cxnSp>
              <p:nvCxnSpPr>
                <p:cNvPr id="288" name="Straight Connector 2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2400102" y="6582508"/>
                <a:ext cx="152400" cy="486507"/>
                <a:chOff x="7983415" y="6582508"/>
                <a:chExt cx="152400" cy="486507"/>
              </a:xfrm>
            </p:grpSpPr>
            <p:cxnSp>
              <p:nvCxnSpPr>
                <p:cNvPr id="286" name="Straight Connector 2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701845" y="6582508"/>
                <a:ext cx="152400" cy="486507"/>
                <a:chOff x="7983415" y="6582508"/>
                <a:chExt cx="152400" cy="486507"/>
              </a:xfrm>
            </p:grpSpPr>
            <p:cxnSp>
              <p:nvCxnSpPr>
                <p:cNvPr id="284" name="Straight Connector 2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1003588" y="6582508"/>
                <a:ext cx="152400" cy="486507"/>
                <a:chOff x="7983415" y="6582508"/>
                <a:chExt cx="152400" cy="486507"/>
              </a:xfrm>
            </p:grpSpPr>
            <p:cxnSp>
              <p:nvCxnSpPr>
                <p:cNvPr id="282" name="Straight Connector 2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7" name="Group 156"/>
            <p:cNvGrpSpPr/>
            <p:nvPr userDrawn="1"/>
          </p:nvGrpSpPr>
          <p:grpSpPr>
            <a:xfrm>
              <a:off x="-151325" y="454007"/>
              <a:ext cx="122115" cy="5945205"/>
              <a:chOff x="-238875" y="454007"/>
              <a:chExt cx="122115" cy="5945205"/>
            </a:xfrm>
          </p:grpSpPr>
          <p:cxnSp>
            <p:nvCxnSpPr>
              <p:cNvPr id="234" name="Straight Connector 23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5" name="Group 234"/>
              <p:cNvGrpSpPr/>
              <p:nvPr userDrawn="1"/>
            </p:nvGrpSpPr>
            <p:grpSpPr>
              <a:xfrm rot="5400000">
                <a:off x="-254017" y="594070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546706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99342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51978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404614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572499"/>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3098857"/>
                <a:ext cx="152400" cy="122115"/>
                <a:chOff x="7983415" y="6582508"/>
                <a:chExt cx="152400" cy="486507"/>
              </a:xfrm>
            </p:grpSpPr>
            <p:cxnSp>
              <p:nvCxnSpPr>
                <p:cNvPr id="255" name="Straight Connector 25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625215"/>
                <a:ext cx="152400" cy="122115"/>
                <a:chOff x="7983415" y="6582508"/>
                <a:chExt cx="152400" cy="486507"/>
              </a:xfrm>
            </p:grpSpPr>
            <p:cxnSp>
              <p:nvCxnSpPr>
                <p:cNvPr id="253" name="Straight Connector 25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2151573"/>
                <a:ext cx="152400" cy="122115"/>
                <a:chOff x="7983415" y="6582508"/>
                <a:chExt cx="152400" cy="486507"/>
              </a:xfrm>
            </p:grpSpPr>
            <p:cxnSp>
              <p:nvCxnSpPr>
                <p:cNvPr id="251" name="Straight Connector 25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1677931"/>
                <a:ext cx="152400" cy="122115"/>
                <a:chOff x="7983415" y="6582508"/>
                <a:chExt cx="152400" cy="486507"/>
              </a:xfrm>
            </p:grpSpPr>
            <p:cxnSp>
              <p:nvCxnSpPr>
                <p:cNvPr id="249" name="Straight Connector 24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997340"/>
                <a:ext cx="152400" cy="122115"/>
                <a:chOff x="7983415" y="6582508"/>
                <a:chExt cx="152400" cy="486507"/>
              </a:xfrm>
            </p:grpSpPr>
            <p:cxnSp>
              <p:nvCxnSpPr>
                <p:cNvPr id="247" name="Straight Connector 24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6" name="Straight Connector 24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9166483" y="454007"/>
              <a:ext cx="122115" cy="5945205"/>
              <a:chOff x="-238875" y="454007"/>
              <a:chExt cx="122115" cy="5945205"/>
            </a:xfrm>
          </p:grpSpPr>
          <p:cxnSp>
            <p:nvCxnSpPr>
              <p:cNvPr id="199" name="Straight Connector 19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0" name="Group 199"/>
              <p:cNvGrpSpPr/>
              <p:nvPr userDrawn="1"/>
            </p:nvGrpSpPr>
            <p:grpSpPr>
              <a:xfrm rot="5400000">
                <a:off x="-254017" y="594070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546706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99342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51978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404614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572499"/>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3098857"/>
                <a:ext cx="152400" cy="122115"/>
                <a:chOff x="7983415" y="6582508"/>
                <a:chExt cx="152400" cy="486507"/>
              </a:xfrm>
            </p:grpSpPr>
            <p:cxnSp>
              <p:nvCxnSpPr>
                <p:cNvPr id="220" name="Straight Connector 21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625215"/>
                <a:ext cx="152400" cy="122115"/>
                <a:chOff x="7983415" y="6582508"/>
                <a:chExt cx="152400" cy="486507"/>
              </a:xfrm>
            </p:grpSpPr>
            <p:cxnSp>
              <p:nvCxnSpPr>
                <p:cNvPr id="218" name="Straight Connector 21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2151573"/>
                <a:ext cx="152400" cy="122115"/>
                <a:chOff x="7983415" y="6582508"/>
                <a:chExt cx="152400" cy="486507"/>
              </a:xfrm>
            </p:grpSpPr>
            <p:cxnSp>
              <p:nvCxnSpPr>
                <p:cNvPr id="216" name="Straight Connector 21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1677931"/>
                <a:ext cx="152400" cy="122115"/>
                <a:chOff x="7983415" y="6582508"/>
                <a:chExt cx="152400" cy="486507"/>
              </a:xfrm>
            </p:grpSpPr>
            <p:cxnSp>
              <p:nvCxnSpPr>
                <p:cNvPr id="214" name="Straight Connector 21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997340"/>
                <a:ext cx="152400" cy="122115"/>
                <a:chOff x="7983415" y="6582508"/>
                <a:chExt cx="152400" cy="486507"/>
              </a:xfrm>
            </p:grpSpPr>
            <p:cxnSp>
              <p:nvCxnSpPr>
                <p:cNvPr id="212" name="Straight Connector 2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1" name="Straight Connector 21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9" name="Group 158"/>
            <p:cNvGrpSpPr/>
            <p:nvPr userDrawn="1"/>
          </p:nvGrpSpPr>
          <p:grpSpPr>
            <a:xfrm>
              <a:off x="457731" y="-141165"/>
              <a:ext cx="8226688" cy="122115"/>
              <a:chOff x="457731" y="6582508"/>
              <a:chExt cx="8226688" cy="486507"/>
            </a:xfrm>
          </p:grpSpPr>
          <p:cxnSp>
            <p:nvCxnSpPr>
              <p:cNvPr id="160" name="Straight Connector 159"/>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2" name="Group 161"/>
              <p:cNvGrpSpPr/>
              <p:nvPr userDrawn="1"/>
            </p:nvGrpSpPr>
            <p:grpSpPr>
              <a:xfrm>
                <a:off x="7986158"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7287901"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6589644"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891387"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5193130"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4494873"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796616" y="6582508"/>
                <a:ext cx="152400" cy="486507"/>
                <a:chOff x="7983415" y="6582508"/>
                <a:chExt cx="152400" cy="486507"/>
              </a:xfrm>
            </p:grpSpPr>
            <p:cxnSp>
              <p:nvCxnSpPr>
                <p:cNvPr id="185" name="Straight Connector 1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3098359" y="6582508"/>
                <a:ext cx="152400" cy="486507"/>
                <a:chOff x="7983415" y="6582508"/>
                <a:chExt cx="152400" cy="486507"/>
              </a:xfrm>
            </p:grpSpPr>
            <p:cxnSp>
              <p:nvCxnSpPr>
                <p:cNvPr id="183" name="Straight Connector 1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2400102" y="6582508"/>
                <a:ext cx="152400" cy="486507"/>
                <a:chOff x="7983415" y="6582508"/>
                <a:chExt cx="152400" cy="486507"/>
              </a:xfrm>
            </p:grpSpPr>
            <p:cxnSp>
              <p:nvCxnSpPr>
                <p:cNvPr id="181" name="Straight Connector 1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701845" y="6582508"/>
                <a:ext cx="152400" cy="486507"/>
                <a:chOff x="7983415" y="6582508"/>
                <a:chExt cx="152400" cy="486507"/>
              </a:xfrm>
            </p:grpSpPr>
            <p:cxnSp>
              <p:nvCxnSpPr>
                <p:cNvPr id="179" name="Straight Connector 1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1003588" y="6582508"/>
                <a:ext cx="152400" cy="486507"/>
                <a:chOff x="7983415" y="6582508"/>
                <a:chExt cx="152400" cy="486507"/>
              </a:xfrm>
            </p:grpSpPr>
            <p:cxnSp>
              <p:nvCxnSpPr>
                <p:cNvPr id="177" name="Straight Connector 1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cxnSp>
        <p:nvCxnSpPr>
          <p:cNvPr id="305" name="Straight Connector 304"/>
          <p:cNvCxnSpPr/>
          <p:nvPr userDrawn="1"/>
        </p:nvCxnSpPr>
        <p:spPr>
          <a:xfrm>
            <a:off x="459580" y="2609850"/>
            <a:ext cx="1521569"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2135398" y="2609850"/>
            <a:ext cx="152156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3823961" y="2609850"/>
            <a:ext cx="1521569"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5487033" y="2609850"/>
            <a:ext cx="152156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162850" y="2609850"/>
            <a:ext cx="152156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 Placeholder 8"/>
          <p:cNvSpPr>
            <a:spLocks noGrp="1"/>
          </p:cNvSpPr>
          <p:nvPr>
            <p:ph type="body" sz="quarter" idx="17"/>
          </p:nvPr>
        </p:nvSpPr>
        <p:spPr>
          <a:xfrm>
            <a:off x="2133600" y="2762473"/>
            <a:ext cx="1524000" cy="952277"/>
          </a:xfrm>
        </p:spPr>
        <p:txBody>
          <a:bodyPr>
            <a:noAutofit/>
          </a:bodyPr>
          <a:lstStyle>
            <a:lvl1pPr>
              <a:lnSpc>
                <a:spcPct val="95000"/>
              </a:lnSpc>
              <a:spcBef>
                <a:spcPts val="600"/>
              </a:spcBef>
              <a:spcAft>
                <a:spcPts val="0"/>
              </a:spcAft>
              <a:defRPr sz="1800" i="0">
                <a:solidFill>
                  <a:schemeClr val="accent4"/>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2" name="Text Placeholder 8"/>
          <p:cNvSpPr>
            <a:spLocks noGrp="1"/>
          </p:cNvSpPr>
          <p:nvPr>
            <p:ph type="body" sz="quarter" idx="18"/>
          </p:nvPr>
        </p:nvSpPr>
        <p:spPr>
          <a:xfrm>
            <a:off x="459580" y="2762473"/>
            <a:ext cx="1524000" cy="952277"/>
          </a:xfrm>
        </p:spPr>
        <p:txBody>
          <a:bodyPr>
            <a:noAutofit/>
          </a:bodyPr>
          <a:lstStyle>
            <a:lvl1pPr>
              <a:lnSpc>
                <a:spcPct val="95000"/>
              </a:lnSpc>
              <a:spcBef>
                <a:spcPts val="600"/>
              </a:spcBef>
              <a:spcAft>
                <a:spcPts val="0"/>
              </a:spcAft>
              <a:defRPr sz="1800" i="0">
                <a:solidFill>
                  <a:schemeClr val="tx2"/>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3" name="Text Placeholder 8"/>
          <p:cNvSpPr>
            <a:spLocks noGrp="1"/>
          </p:cNvSpPr>
          <p:nvPr>
            <p:ph type="body" sz="quarter" idx="19"/>
          </p:nvPr>
        </p:nvSpPr>
        <p:spPr>
          <a:xfrm>
            <a:off x="3821530" y="2762473"/>
            <a:ext cx="1524000" cy="952277"/>
          </a:xfrm>
        </p:spPr>
        <p:txBody>
          <a:bodyPr>
            <a:noAutofit/>
          </a:bodyPr>
          <a:lstStyle>
            <a:lvl1pPr>
              <a:lnSpc>
                <a:spcPct val="95000"/>
              </a:lnSpc>
              <a:spcBef>
                <a:spcPts val="600"/>
              </a:spcBef>
              <a:spcAft>
                <a:spcPts val="0"/>
              </a:spcAft>
              <a:defRPr sz="1800" i="0">
                <a:solidFill>
                  <a:schemeClr val="accent2"/>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4" name="Text Placeholder 8"/>
          <p:cNvSpPr>
            <a:spLocks noGrp="1"/>
          </p:cNvSpPr>
          <p:nvPr>
            <p:ph type="body" sz="quarter" idx="20"/>
          </p:nvPr>
        </p:nvSpPr>
        <p:spPr>
          <a:xfrm>
            <a:off x="5484602" y="2762473"/>
            <a:ext cx="1524000" cy="952277"/>
          </a:xfrm>
        </p:spPr>
        <p:txBody>
          <a:bodyPr>
            <a:noAutofit/>
          </a:bodyPr>
          <a:lstStyle>
            <a:lvl1pPr>
              <a:lnSpc>
                <a:spcPct val="95000"/>
              </a:lnSpc>
              <a:spcBef>
                <a:spcPts val="600"/>
              </a:spcBef>
              <a:spcAft>
                <a:spcPts val="0"/>
              </a:spcAft>
              <a:defRPr sz="1800" i="0">
                <a:solidFill>
                  <a:schemeClr val="accent3"/>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5" name="Text Placeholder 8"/>
          <p:cNvSpPr>
            <a:spLocks noGrp="1"/>
          </p:cNvSpPr>
          <p:nvPr>
            <p:ph type="body" sz="quarter" idx="21"/>
          </p:nvPr>
        </p:nvSpPr>
        <p:spPr>
          <a:xfrm>
            <a:off x="7160419" y="2762473"/>
            <a:ext cx="1524000" cy="952277"/>
          </a:xfrm>
        </p:spPr>
        <p:txBody>
          <a:bodyPr>
            <a:noAutofit/>
          </a:bodyPr>
          <a:lstStyle>
            <a:lvl1pPr>
              <a:lnSpc>
                <a:spcPct val="95000"/>
              </a:lnSpc>
              <a:spcBef>
                <a:spcPts val="600"/>
              </a:spcBef>
              <a:spcAft>
                <a:spcPts val="0"/>
              </a:spcAft>
              <a:defRPr sz="1800" i="0">
                <a:solidFill>
                  <a:schemeClr val="accent1"/>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7" name="Text Placeholder 2"/>
          <p:cNvSpPr>
            <a:spLocks noGrp="1"/>
          </p:cNvSpPr>
          <p:nvPr>
            <p:ph type="body" idx="22" hasCustomPrompt="1"/>
          </p:nvPr>
        </p:nvSpPr>
        <p:spPr>
          <a:xfrm>
            <a:off x="2135398" y="1815189"/>
            <a:ext cx="1522202" cy="794660"/>
          </a:xfrm>
        </p:spPr>
        <p:txBody>
          <a:bodyPr anchor="b">
            <a:noAutofit/>
          </a:bodyPr>
          <a:lstStyle>
            <a:lvl1pPr marL="0" indent="0">
              <a:lnSpc>
                <a:spcPct val="95000"/>
              </a:lnSpc>
              <a:spcBef>
                <a:spcPts val="0"/>
              </a:spcBef>
              <a:spcAft>
                <a:spcPts val="0"/>
              </a:spcAft>
              <a:buNone/>
              <a:defRPr sz="5400" b="1" i="0" spc="-300">
                <a:solidFill>
                  <a:schemeClr val="accent4"/>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a:t>
            </a:r>
          </a:p>
        </p:txBody>
      </p:sp>
      <p:sp>
        <p:nvSpPr>
          <p:cNvPr id="318" name="Text Placeholder 2"/>
          <p:cNvSpPr>
            <a:spLocks noGrp="1"/>
          </p:cNvSpPr>
          <p:nvPr>
            <p:ph type="body" idx="23" hasCustomPrompt="1"/>
          </p:nvPr>
        </p:nvSpPr>
        <p:spPr>
          <a:xfrm>
            <a:off x="3810000" y="1815189"/>
            <a:ext cx="1522202" cy="794660"/>
          </a:xfrm>
        </p:spPr>
        <p:txBody>
          <a:bodyPr anchor="b">
            <a:noAutofit/>
          </a:bodyPr>
          <a:lstStyle>
            <a:lvl1pPr marL="0" indent="0">
              <a:lnSpc>
                <a:spcPct val="95000"/>
              </a:lnSpc>
              <a:spcBef>
                <a:spcPts val="0"/>
              </a:spcBef>
              <a:spcAft>
                <a:spcPts val="0"/>
              </a:spcAft>
              <a:buNone/>
              <a:defRPr sz="5400" b="1" i="0" spc="-300">
                <a:solidFill>
                  <a:schemeClr val="accent2"/>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a:t>
            </a:r>
          </a:p>
        </p:txBody>
      </p:sp>
      <p:sp>
        <p:nvSpPr>
          <p:cNvPr id="319" name="Text Placeholder 2"/>
          <p:cNvSpPr>
            <a:spLocks noGrp="1"/>
          </p:cNvSpPr>
          <p:nvPr>
            <p:ph type="body" idx="24" hasCustomPrompt="1"/>
          </p:nvPr>
        </p:nvSpPr>
        <p:spPr>
          <a:xfrm>
            <a:off x="5486400" y="1815189"/>
            <a:ext cx="1522202" cy="794660"/>
          </a:xfrm>
        </p:spPr>
        <p:txBody>
          <a:bodyPr anchor="b">
            <a:noAutofit/>
          </a:bodyPr>
          <a:lstStyle>
            <a:lvl1pPr marL="0" indent="0">
              <a:lnSpc>
                <a:spcPct val="95000"/>
              </a:lnSpc>
              <a:spcBef>
                <a:spcPts val="0"/>
              </a:spcBef>
              <a:spcAft>
                <a:spcPts val="0"/>
              </a:spcAft>
              <a:buNone/>
              <a:defRPr sz="5400" b="1" i="0" spc="-300">
                <a:solidFill>
                  <a:schemeClr val="accent3"/>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a:t>
            </a:r>
          </a:p>
        </p:txBody>
      </p:sp>
      <p:sp>
        <p:nvSpPr>
          <p:cNvPr id="320" name="Text Placeholder 2"/>
          <p:cNvSpPr>
            <a:spLocks noGrp="1"/>
          </p:cNvSpPr>
          <p:nvPr>
            <p:ph type="body" idx="25" hasCustomPrompt="1"/>
          </p:nvPr>
        </p:nvSpPr>
        <p:spPr>
          <a:xfrm>
            <a:off x="7168662" y="1815189"/>
            <a:ext cx="1522202" cy="794660"/>
          </a:xfrm>
        </p:spPr>
        <p:txBody>
          <a:bodyPr anchor="b">
            <a:noAutofit/>
          </a:bodyPr>
          <a:lstStyle>
            <a:lvl1pPr marL="0" indent="0">
              <a:lnSpc>
                <a:spcPct val="95000"/>
              </a:lnSpc>
              <a:spcBef>
                <a:spcPts val="0"/>
              </a:spcBef>
              <a:spcAft>
                <a:spcPts val="0"/>
              </a:spcAft>
              <a:buNone/>
              <a:defRPr sz="5400" b="1" i="0" spc="-300">
                <a:solidFill>
                  <a:schemeClr val="accent1"/>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a:t>
            </a:r>
          </a:p>
        </p:txBody>
      </p:sp>
      <p:sp>
        <p:nvSpPr>
          <p:cNvPr id="321" name="Text Placeholder 2"/>
          <p:cNvSpPr>
            <a:spLocks noGrp="1"/>
          </p:cNvSpPr>
          <p:nvPr>
            <p:ph type="body" idx="26"/>
          </p:nvPr>
        </p:nvSpPr>
        <p:spPr>
          <a:xfrm>
            <a:off x="457731" y="1815188"/>
            <a:ext cx="1522202" cy="708655"/>
          </a:xfrm>
        </p:spPr>
        <p:txBody>
          <a:bodyPr anchor="b">
            <a:noAutofit/>
          </a:bodyPr>
          <a:lstStyle>
            <a:lvl1pPr marL="0" indent="0">
              <a:lnSpc>
                <a:spcPct val="95000"/>
              </a:lnSpc>
              <a:spcBef>
                <a:spcPts val="0"/>
              </a:spcBef>
              <a:spcAft>
                <a:spcPts val="0"/>
              </a:spcAft>
              <a:buNone/>
              <a:defRPr sz="2400" b="1" i="0">
                <a:solidFill>
                  <a:schemeClr val="tx2"/>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a:t>
            </a:r>
          </a:p>
        </p:txBody>
      </p:sp>
    </p:spTree>
    <p:extLst/>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58" name="Group 157"/>
          <p:cNvGrpSpPr/>
          <p:nvPr userDrawn="1"/>
        </p:nvGrpSpPr>
        <p:grpSpPr>
          <a:xfrm>
            <a:off x="-151325" y="-141165"/>
            <a:ext cx="9439923" cy="7136527"/>
            <a:chOff x="-151325" y="-141165"/>
            <a:chExt cx="9439923" cy="7136527"/>
          </a:xfrm>
        </p:grpSpPr>
        <p:grpSp>
          <p:nvGrpSpPr>
            <p:cNvPr id="159" name="Group 158"/>
            <p:cNvGrpSpPr/>
            <p:nvPr userDrawn="1"/>
          </p:nvGrpSpPr>
          <p:grpSpPr>
            <a:xfrm>
              <a:off x="457731" y="6873247"/>
              <a:ext cx="8226688" cy="122115"/>
              <a:chOff x="457731" y="6582508"/>
              <a:chExt cx="8226688" cy="486507"/>
            </a:xfrm>
          </p:grpSpPr>
          <p:cxnSp>
            <p:nvCxnSpPr>
              <p:cNvPr id="268" name="Straight Connector 26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0" name="Group 269"/>
              <p:cNvGrpSpPr/>
              <p:nvPr userDrawn="1"/>
            </p:nvGrpSpPr>
            <p:grpSpPr>
              <a:xfrm>
                <a:off x="7986158"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7287901"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6589644"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5891387"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193130"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4494873"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3796616"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098359"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2400102"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1701845"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003588"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0" name="Group 159"/>
            <p:cNvGrpSpPr/>
            <p:nvPr userDrawn="1"/>
          </p:nvGrpSpPr>
          <p:grpSpPr>
            <a:xfrm>
              <a:off x="-151325" y="454007"/>
              <a:ext cx="122115" cy="5945205"/>
              <a:chOff x="-238875" y="454007"/>
              <a:chExt cx="122115" cy="5945205"/>
            </a:xfrm>
          </p:grpSpPr>
          <p:cxnSp>
            <p:nvCxnSpPr>
              <p:cNvPr id="233" name="Straight Connector 23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4" name="Group 233"/>
              <p:cNvGrpSpPr/>
              <p:nvPr userDrawn="1"/>
            </p:nvGrpSpPr>
            <p:grpSpPr>
              <a:xfrm rot="5400000">
                <a:off x="-254017" y="5940709"/>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5467067"/>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4993425"/>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519783"/>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046141"/>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3572499"/>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098857"/>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2625215"/>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151573"/>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1677931"/>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997340"/>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5" name="Straight Connector 24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userDrawn="1"/>
          </p:nvGrpSpPr>
          <p:grpSpPr>
            <a:xfrm>
              <a:off x="9166483" y="454007"/>
              <a:ext cx="122115" cy="5945205"/>
              <a:chOff x="-238875" y="454007"/>
              <a:chExt cx="122115" cy="5945205"/>
            </a:xfrm>
          </p:grpSpPr>
          <p:cxnSp>
            <p:nvCxnSpPr>
              <p:cNvPr id="198" name="Straight Connector 19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9" name="Group 198"/>
              <p:cNvGrpSpPr/>
              <p:nvPr userDrawn="1"/>
            </p:nvGrpSpPr>
            <p:grpSpPr>
              <a:xfrm rot="5400000">
                <a:off x="-254017" y="5940709"/>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5467067"/>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4993425"/>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519783"/>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046141"/>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3572499"/>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098857"/>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2625215"/>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151573"/>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1677931"/>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997340"/>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0" name="Straight Connector 20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457731" y="-141165"/>
              <a:ext cx="8226688" cy="122115"/>
              <a:chOff x="457731" y="6582508"/>
              <a:chExt cx="8226688" cy="486507"/>
            </a:xfrm>
          </p:grpSpPr>
          <p:cxnSp>
            <p:nvCxnSpPr>
              <p:cNvPr id="163" name="Straight Connector 16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5" name="Group 164"/>
              <p:cNvGrpSpPr/>
              <p:nvPr userDrawn="1"/>
            </p:nvGrpSpPr>
            <p:grpSpPr>
              <a:xfrm>
                <a:off x="7986158"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7287901"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6589644"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5891387"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5193130"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494873"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3796616"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3098359"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2400102"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1701845"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003588"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1"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6" name="Content Placeholder 2"/>
          <p:cNvSpPr>
            <a:spLocks noGrp="1"/>
          </p:cNvSpPr>
          <p:nvPr>
            <p:ph idx="12"/>
          </p:nvPr>
        </p:nvSpPr>
        <p:spPr>
          <a:xfrm>
            <a:off x="6043787"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smtClean="0"/>
              <a:t>Click to edit Master text styles</a:t>
            </a:r>
          </a:p>
          <a:p>
            <a:pPr lvl="1"/>
            <a:r>
              <a:rPr lang="en-US" dirty="0" smtClean="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smtClean="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Fifth level</a:t>
            </a:r>
            <a:endParaRPr lang="en-US" dirty="0"/>
          </a:p>
        </p:txBody>
      </p:sp>
      <p:sp>
        <p:nvSpPr>
          <p:cNvPr id="157" name="TextBox 156"/>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303" name="Rectangle 302"/>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sp>
        <p:nvSpPr>
          <p:cNvPr id="310" name="Content Placeholder 2"/>
          <p:cNvSpPr>
            <a:spLocks noGrp="1"/>
          </p:cNvSpPr>
          <p:nvPr>
            <p:ph idx="15"/>
          </p:nvPr>
        </p:nvSpPr>
        <p:spPr>
          <a:xfrm>
            <a:off x="457732"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smtClean="0"/>
              <a:t>Click to edit Master text styles</a:t>
            </a:r>
          </a:p>
          <a:p>
            <a:pPr lvl="1"/>
            <a:r>
              <a:rPr lang="en-US" dirty="0" smtClean="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smtClean="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Fifth level</a:t>
            </a:r>
            <a:endParaRPr lang="en-US" dirty="0"/>
          </a:p>
        </p:txBody>
      </p:sp>
      <p:sp>
        <p:nvSpPr>
          <p:cNvPr id="311" name="Content Placeholder 2"/>
          <p:cNvSpPr>
            <a:spLocks noGrp="1"/>
          </p:cNvSpPr>
          <p:nvPr>
            <p:ph idx="14"/>
          </p:nvPr>
        </p:nvSpPr>
        <p:spPr>
          <a:xfrm>
            <a:off x="3256668"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smtClean="0"/>
              <a:t>Click to edit Master text styles</a:t>
            </a:r>
          </a:p>
          <a:p>
            <a:pPr lvl="1"/>
            <a:r>
              <a:rPr lang="en-US" dirty="0" smtClean="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smtClean="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Fifth level</a:t>
            </a:r>
            <a:endParaRPr lang="en-US" dirty="0"/>
          </a:p>
        </p:txBody>
      </p:sp>
      <p:sp>
        <p:nvSpPr>
          <p:cNvPr id="155" name="Text Placeholder 6"/>
          <p:cNvSpPr>
            <a:spLocks noGrp="1"/>
          </p:cNvSpPr>
          <p:nvPr>
            <p:ph type="body" sz="quarter" idx="16"/>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Divid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oAutofit/>
          </a:bodyPr>
          <a:lstStyle>
            <a:lvl1pPr>
              <a:lnSpc>
                <a:spcPct val="90000"/>
              </a:lnSpc>
              <a:spcAft>
                <a:spcPts val="600"/>
              </a:spcAft>
              <a:defRPr sz="6600" cap="none" baseline="0">
                <a:solidFill>
                  <a:schemeClr val="bg1"/>
                </a:solidFill>
                <a:latin typeface="+mj-lt"/>
              </a:defRPr>
            </a:lvl1pPr>
          </a:lstStyle>
          <a:p>
            <a:r>
              <a:rPr lang="en-US" dirty="0" smtClean="0"/>
              <a:t>Click to edit Master title style</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prstClr val="white"/>
                </a:solidFill>
                <a:latin typeface="Arial"/>
              </a:rPr>
              <a:pPr algn="r"/>
              <a:t>‹#›</a:t>
            </a:fld>
            <a:endParaRPr lang="en-US" sz="800" dirty="0">
              <a:solidFill>
                <a:prstClr val="white"/>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prstClr val="white"/>
                </a:solidFill>
                <a:latin typeface="Arial"/>
              </a:rPr>
              <a:t>© Duarte, Inc. 2014</a:t>
            </a:r>
          </a:p>
        </p:txBody>
      </p:sp>
      <p:cxnSp>
        <p:nvCxnSpPr>
          <p:cNvPr id="153" name="Straight Connector 152"/>
          <p:cNvCxnSpPr/>
          <p:nvPr userDrawn="1"/>
        </p:nvCxnSpPr>
        <p:spPr>
          <a:xfrm flipH="1">
            <a:off x="457732" y="4030998"/>
            <a:ext cx="822668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4"/>
          </p:nvPr>
        </p:nvSpPr>
        <p:spPr>
          <a:xfrm>
            <a:off x="458788" y="4320518"/>
            <a:ext cx="5438508" cy="2087240"/>
          </a:xfrm>
        </p:spPr>
        <p:txBody>
          <a:bodyPr>
            <a:noAutofit/>
          </a:bodyPr>
          <a:lstStyle>
            <a:lvl1pPr marL="171450" indent="-171450">
              <a:lnSpc>
                <a:spcPct val="110000"/>
              </a:lnSpc>
              <a:spcBef>
                <a:spcPts val="1000"/>
              </a:spcBef>
              <a:spcAft>
                <a:spcPts val="0"/>
              </a:spcAft>
              <a:buClr>
                <a:schemeClr val="bg1"/>
              </a:buClr>
              <a:buFontTx/>
              <a:buChar char="+"/>
              <a:defRPr sz="1600" i="1">
                <a:solidFill>
                  <a:schemeClr val="bg1"/>
                </a:solidFill>
                <a:latin typeface="+mn-lt"/>
              </a:defRPr>
            </a:lvl1pPr>
            <a:lvl2pPr marL="171450" indent="-171450">
              <a:lnSpc>
                <a:spcPct val="110000"/>
              </a:lnSpc>
              <a:spcBef>
                <a:spcPts val="1000"/>
              </a:spcBef>
              <a:spcAft>
                <a:spcPts val="0"/>
              </a:spcAft>
              <a:buClr>
                <a:schemeClr val="bg1"/>
              </a:buClr>
              <a:buFontTx/>
              <a:buChar char="+"/>
              <a:defRPr sz="1600" i="1">
                <a:solidFill>
                  <a:schemeClr val="bg1"/>
                </a:solidFill>
                <a:latin typeface="+mn-lt"/>
              </a:defRPr>
            </a:lvl2pPr>
            <a:lvl3pPr marL="171450" indent="-171450">
              <a:lnSpc>
                <a:spcPct val="110000"/>
              </a:lnSpc>
              <a:spcBef>
                <a:spcPts val="1000"/>
              </a:spcBef>
              <a:spcAft>
                <a:spcPts val="0"/>
              </a:spcAft>
              <a:buClr>
                <a:schemeClr val="bg1"/>
              </a:buClr>
              <a:buFontTx/>
              <a:buChar char="+"/>
              <a:defRPr sz="1600" i="1">
                <a:solidFill>
                  <a:schemeClr val="bg1"/>
                </a:solidFill>
                <a:latin typeface="+mn-lt"/>
              </a:defRPr>
            </a:lvl3pPr>
            <a:lvl4pPr marL="171450" indent="-171450">
              <a:lnSpc>
                <a:spcPct val="110000"/>
              </a:lnSpc>
              <a:spcBef>
                <a:spcPts val="1000"/>
              </a:spcBef>
              <a:spcAft>
                <a:spcPts val="0"/>
              </a:spcAft>
              <a:buClr>
                <a:schemeClr val="bg1"/>
              </a:buClr>
              <a:buFontTx/>
              <a:buChar char="+"/>
              <a:defRPr sz="1600" i="1">
                <a:solidFill>
                  <a:schemeClr val="bg1"/>
                </a:solidFill>
                <a:latin typeface="+mn-lt"/>
              </a:defRPr>
            </a:lvl4pPr>
            <a:lvl5pPr marL="171450" indent="-171450">
              <a:lnSpc>
                <a:spcPct val="110000"/>
              </a:lnSpc>
              <a:spcBef>
                <a:spcPts val="1000"/>
              </a:spcBef>
              <a:spcAft>
                <a:spcPts val="0"/>
              </a:spcAft>
              <a:buClr>
                <a:schemeClr val="bg1"/>
              </a:buClr>
              <a:buFontTx/>
              <a:buChar char="+"/>
              <a:defRPr sz="16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ext Placeholder 9"/>
          <p:cNvSpPr>
            <a:spLocks noGrp="1"/>
          </p:cNvSpPr>
          <p:nvPr>
            <p:ph type="body" sz="quarter" idx="15" hasCustomPrompt="1"/>
          </p:nvPr>
        </p:nvSpPr>
        <p:spPr>
          <a:xfrm>
            <a:off x="6043787" y="4183401"/>
            <a:ext cx="2640634" cy="2215810"/>
          </a:xfrm>
        </p:spPr>
        <p:txBody>
          <a:bodyPr anchor="ctr">
            <a:noAutofit/>
          </a:bodyPr>
          <a:lstStyle>
            <a:lvl1pPr algn="r">
              <a:buFontTx/>
              <a:buNone/>
              <a:defRPr sz="13300" b="1" i="0">
                <a:solidFill>
                  <a:schemeClr val="bg1"/>
                </a:solidFill>
                <a:latin typeface="Arial Narrow" panose="020B0606020202030204" pitchFamily="34" charset="0"/>
              </a:defRPr>
            </a:lvl1pPr>
            <a:lvl2pPr algn="r">
              <a:buFontTx/>
              <a:buNone/>
              <a:defRPr sz="13300">
                <a:solidFill>
                  <a:schemeClr val="bg1"/>
                </a:solidFill>
                <a:latin typeface="Arial Narrow" panose="020B0606020202030204" pitchFamily="34" charset="0"/>
              </a:defRPr>
            </a:lvl2pPr>
            <a:lvl3pPr algn="r">
              <a:buFontTx/>
              <a:buNone/>
              <a:defRPr sz="13300">
                <a:solidFill>
                  <a:schemeClr val="bg1"/>
                </a:solidFill>
                <a:latin typeface="Arial Narrow" panose="020B0606020202030204" pitchFamily="34" charset="0"/>
              </a:defRPr>
            </a:lvl3pPr>
            <a:lvl4pPr algn="r">
              <a:buFontTx/>
              <a:buNone/>
              <a:defRPr sz="13300">
                <a:solidFill>
                  <a:schemeClr val="bg1"/>
                </a:solidFill>
                <a:latin typeface="Arial Narrow" panose="020B0606020202030204" pitchFamily="34" charset="0"/>
              </a:defRPr>
            </a:lvl4pPr>
            <a:lvl5pPr algn="r">
              <a:buFontTx/>
              <a:buNone/>
              <a:defRPr sz="13300">
                <a:solidFill>
                  <a:schemeClr val="bg1"/>
                </a:solidFill>
                <a:latin typeface="Arial Narrow" panose="020B0606020202030204" pitchFamily="34" charset="0"/>
              </a:defRPr>
            </a:lvl5pPr>
          </a:lstStyle>
          <a:p>
            <a:pPr lvl="0"/>
            <a:r>
              <a:rPr lang="en-US" dirty="0" smtClean="0"/>
              <a:t>##</a:t>
            </a:r>
            <a:endParaRPr lang="en-US" dirty="0"/>
          </a:p>
        </p:txBody>
      </p:sp>
    </p:spTree>
    <p:extLst/>
  </p:cSld>
  <p:clrMapOvr>
    <a:masterClrMapping/>
  </p:clrMapOvr>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ubsection Divid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oAutofit/>
          </a:bodyPr>
          <a:lstStyle>
            <a:lvl1pPr marL="685800" indent="-685800">
              <a:lnSpc>
                <a:spcPct val="90000"/>
              </a:lnSpc>
              <a:spcAft>
                <a:spcPts val="600"/>
              </a:spcAft>
              <a:buFont typeface="Georgia" panose="02040502050405020303" pitchFamily="18" charset="0"/>
              <a:buChar char="+"/>
              <a:defRPr sz="5000" i="1" cap="none" spc="-150" baseline="0">
                <a:solidFill>
                  <a:schemeClr val="bg1"/>
                </a:solidFill>
                <a:latin typeface="+mn-lt"/>
              </a:defRPr>
            </a:lvl1pPr>
          </a:lstStyle>
          <a:p>
            <a:r>
              <a:rPr lang="en-US" dirty="0" smtClean="0"/>
              <a:t>Click to edit Master title style</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prstClr val="white"/>
                </a:solidFill>
                <a:latin typeface="Arial"/>
              </a:rPr>
              <a:pPr algn="r"/>
              <a:t>‹#›</a:t>
            </a:fld>
            <a:endParaRPr lang="en-US" sz="800" dirty="0">
              <a:solidFill>
                <a:prstClr val="white"/>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prstClr val="white"/>
                </a:solidFill>
                <a:latin typeface="Arial"/>
              </a:rPr>
              <a:t>© Duarte, Inc. 2014</a:t>
            </a:r>
          </a:p>
        </p:txBody>
      </p:sp>
      <p:cxnSp>
        <p:nvCxnSpPr>
          <p:cNvPr id="153" name="Straight Connector 152"/>
          <p:cNvCxnSpPr/>
          <p:nvPr userDrawn="1"/>
        </p:nvCxnSpPr>
        <p:spPr>
          <a:xfrm flipH="1">
            <a:off x="457732" y="4030998"/>
            <a:ext cx="822668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4"/>
          </p:nvPr>
        </p:nvSpPr>
        <p:spPr>
          <a:xfrm>
            <a:off x="458788" y="4320136"/>
            <a:ext cx="5438508" cy="2079076"/>
          </a:xfrm>
        </p:spPr>
        <p:txBody>
          <a:bodyPr>
            <a:noAutofit/>
          </a:bodyPr>
          <a:lstStyle>
            <a:lvl1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1pPr>
            <a:lvl2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2pPr>
            <a:lvl3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3pPr>
            <a:lvl4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4pPr>
            <a:lvl5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ext Placeholder 9"/>
          <p:cNvSpPr>
            <a:spLocks noGrp="1"/>
          </p:cNvSpPr>
          <p:nvPr>
            <p:ph type="body" sz="quarter" idx="15" hasCustomPrompt="1"/>
          </p:nvPr>
        </p:nvSpPr>
        <p:spPr>
          <a:xfrm>
            <a:off x="6043787" y="4183401"/>
            <a:ext cx="2640634" cy="2215810"/>
          </a:xfrm>
        </p:spPr>
        <p:txBody>
          <a:bodyPr anchor="ctr">
            <a:noAutofit/>
          </a:bodyPr>
          <a:lstStyle>
            <a:lvl1pPr algn="r">
              <a:buFontTx/>
              <a:buNone/>
              <a:defRPr sz="13300" b="1" i="0">
                <a:solidFill>
                  <a:schemeClr val="bg1"/>
                </a:solidFill>
                <a:latin typeface="Arial Narrow" panose="020B0606020202030204" pitchFamily="34" charset="0"/>
              </a:defRPr>
            </a:lvl1pPr>
            <a:lvl2pPr algn="r">
              <a:buFontTx/>
              <a:buNone/>
              <a:defRPr sz="13300">
                <a:solidFill>
                  <a:schemeClr val="bg1"/>
                </a:solidFill>
                <a:latin typeface="Arial Narrow" panose="020B0606020202030204" pitchFamily="34" charset="0"/>
              </a:defRPr>
            </a:lvl2pPr>
            <a:lvl3pPr algn="r">
              <a:buFontTx/>
              <a:buNone/>
              <a:defRPr sz="13300">
                <a:solidFill>
                  <a:schemeClr val="bg1"/>
                </a:solidFill>
                <a:latin typeface="Arial Narrow" panose="020B0606020202030204" pitchFamily="34" charset="0"/>
              </a:defRPr>
            </a:lvl3pPr>
            <a:lvl4pPr algn="r">
              <a:buFontTx/>
              <a:buNone/>
              <a:defRPr sz="13300">
                <a:solidFill>
                  <a:schemeClr val="bg1"/>
                </a:solidFill>
                <a:latin typeface="Arial Narrow" panose="020B0606020202030204" pitchFamily="34" charset="0"/>
              </a:defRPr>
            </a:lvl4pPr>
            <a:lvl5pPr algn="r">
              <a:buFontTx/>
              <a:buNone/>
              <a:defRPr sz="13300">
                <a:solidFill>
                  <a:schemeClr val="bg1"/>
                </a:solidFill>
                <a:latin typeface="Arial Narrow" panose="020B0606020202030204" pitchFamily="34" charset="0"/>
              </a:defRPr>
            </a:lvl5pPr>
          </a:lstStyle>
          <a:p>
            <a:pPr lvl="0"/>
            <a:r>
              <a:rPr lang="en-US" dirty="0" smtClean="0"/>
              <a:t>##</a:t>
            </a:r>
            <a:endParaRPr lang="en-US" dirty="0"/>
          </a:p>
        </p:txBody>
      </p:sp>
    </p:spTree>
    <p:extLst/>
  </p:cSld>
  <p:clrMapOvr>
    <a:masterClrMapping/>
  </p:clrMapOvr>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ase Study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2" y="1144955"/>
            <a:ext cx="6830170" cy="3512086"/>
          </a:xfrm>
        </p:spPr>
        <p:txBody>
          <a:bodyPr>
            <a:noAutofit/>
          </a:bodyPr>
          <a:lstStyle>
            <a:lvl1pPr>
              <a:lnSpc>
                <a:spcPct val="90000"/>
              </a:lnSpc>
              <a:spcAft>
                <a:spcPts val="600"/>
              </a:spcAft>
              <a:defRPr sz="6600" cap="none" spc="-150" baseline="0">
                <a:solidFill>
                  <a:schemeClr val="accent3"/>
                </a:solidFill>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732" y="5130683"/>
            <a:ext cx="8229068" cy="1268528"/>
          </a:xfrm>
        </p:spPr>
        <p:txBody>
          <a:bodyPr>
            <a:noAutofit/>
          </a:bodyPr>
          <a:lstStyle>
            <a:lvl1pPr>
              <a:lnSpc>
                <a:spcPct val="110000"/>
              </a:lnSpc>
              <a:spcAft>
                <a:spcPts val="600"/>
              </a:spcAft>
              <a:buNone/>
              <a:defRPr sz="1100" b="0" i="0">
                <a:solidFill>
                  <a:schemeClr val="tx1">
                    <a:lumMod val="75000"/>
                    <a:lumOff val="25000"/>
                  </a:schemeClr>
                </a:solidFill>
                <a:latin typeface="+mj-lt"/>
              </a:defRPr>
            </a:lvl1pPr>
            <a:lvl2pPr>
              <a:defRPr sz="1100" b="0" i="0">
                <a:solidFill>
                  <a:schemeClr val="tx2"/>
                </a:solidFill>
                <a:latin typeface="+mj-lt"/>
              </a:defRPr>
            </a:lvl2pPr>
            <a:lvl3pPr>
              <a:defRPr sz="1100" b="0" i="0">
                <a:solidFill>
                  <a:schemeClr val="tx2"/>
                </a:solidFill>
                <a:latin typeface="+mj-lt"/>
              </a:defRPr>
            </a:lvl3pPr>
            <a:lvl4pPr>
              <a:defRPr sz="1100" b="0" i="0">
                <a:solidFill>
                  <a:schemeClr val="tx2"/>
                </a:solidFill>
                <a:latin typeface="+mj-lt"/>
              </a:defRPr>
            </a:lvl4pPr>
            <a:lvl5pPr>
              <a:defRPr sz="1100" b="0" i="0">
                <a:solidFill>
                  <a:schemeClr val="tx2"/>
                </a:solidFill>
                <a:latin typeface="+mj-lt"/>
              </a:defRPr>
            </a:lvl5pPr>
          </a:lstStyle>
          <a:p>
            <a:pPr lvl="0"/>
            <a:r>
              <a:rPr lang="en-US" dirty="0" smtClean="0"/>
              <a:t>Click to edit Master text styles</a:t>
            </a:r>
            <a:endParaRPr lang="en-US" dirty="0"/>
          </a:p>
        </p:txBody>
      </p:sp>
      <p:sp>
        <p:nvSpPr>
          <p:cNvPr id="152" name="Text Placeholder 2"/>
          <p:cNvSpPr>
            <a:spLocks noGrp="1"/>
          </p:cNvSpPr>
          <p:nvPr>
            <p:ph type="body" idx="10"/>
          </p:nvPr>
        </p:nvSpPr>
        <p:spPr>
          <a:xfrm>
            <a:off x="459580" y="457200"/>
            <a:ext cx="8227220" cy="536519"/>
          </a:xfrm>
        </p:spPr>
        <p:txBody>
          <a:bodyPr anchor="t">
            <a:noAutofit/>
          </a:bodyPr>
          <a:lstStyle>
            <a:lvl1pPr marL="0" indent="0">
              <a:buNone/>
              <a:defRPr sz="1500" b="0" i="0" cap="all" baseline="0">
                <a:solidFill>
                  <a:schemeClr val="tx1">
                    <a:lumMod val="50000"/>
                    <a:lumOff val="50000"/>
                  </a:schemeClr>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cxnSp>
        <p:nvCxnSpPr>
          <p:cNvPr id="167" name="Straight Connector 166"/>
          <p:cNvCxnSpPr/>
          <p:nvPr userDrawn="1"/>
        </p:nvCxnSpPr>
        <p:spPr>
          <a:xfrm>
            <a:off x="460845" y="4978282"/>
            <a:ext cx="8222310" cy="0"/>
          </a:xfrm>
          <a:prstGeom prst="line">
            <a:avLst/>
          </a:prstGeom>
          <a:ln w="6350" cmpd="sng">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ase Study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sp>
        <p:nvSpPr>
          <p:cNvPr id="162" name="Content Placeholder 2"/>
          <p:cNvSpPr>
            <a:spLocks noGrp="1"/>
          </p:cNvSpPr>
          <p:nvPr>
            <p:ph idx="18"/>
          </p:nvPr>
        </p:nvSpPr>
        <p:spPr>
          <a:xfrm>
            <a:off x="457731" y="1816100"/>
            <a:ext cx="8290029"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1" name="Text Placeholder 6"/>
          <p:cNvSpPr>
            <a:spLocks noGrp="1"/>
          </p:cNvSpPr>
          <p:nvPr>
            <p:ph type="body" sz="quarter" idx="16"/>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ase Study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sp>
        <p:nvSpPr>
          <p:cNvPr id="157" name="Text Placeholder 2"/>
          <p:cNvSpPr>
            <a:spLocks noGrp="1"/>
          </p:cNvSpPr>
          <p:nvPr>
            <p:ph type="body" idx="16"/>
          </p:nvPr>
        </p:nvSpPr>
        <p:spPr>
          <a:xfrm>
            <a:off x="4647276" y="1134598"/>
            <a:ext cx="4037145"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2" name="Content Placeholder 2"/>
          <p:cNvSpPr>
            <a:spLocks noGrp="1"/>
          </p:cNvSpPr>
          <p:nvPr>
            <p:ph idx="18"/>
          </p:nvPr>
        </p:nvSpPr>
        <p:spPr>
          <a:xfrm>
            <a:off x="457731" y="1816100"/>
            <a:ext cx="4037141"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Content Placeholder 2"/>
          <p:cNvSpPr>
            <a:spLocks noGrp="1"/>
          </p:cNvSpPr>
          <p:nvPr>
            <p:ph idx="19"/>
          </p:nvPr>
        </p:nvSpPr>
        <p:spPr>
          <a:xfrm>
            <a:off x="4644508" y="1816100"/>
            <a:ext cx="4037141"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1" name="Text Placeholder 6"/>
          <p:cNvSpPr>
            <a:spLocks noGrp="1"/>
          </p:cNvSpPr>
          <p:nvPr>
            <p:ph type="body" sz="quarter" idx="20"/>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Text Placeholder 2"/>
          <p:cNvSpPr>
            <a:spLocks noGrp="1"/>
          </p:cNvSpPr>
          <p:nvPr>
            <p:ph type="body" sz="quarter" idx="10"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smtClean="0"/>
              <a:t>Click to insert attribution</a:t>
            </a:r>
            <a:endParaRPr lang="en-US" dirty="0"/>
          </a:p>
        </p:txBody>
      </p:sp>
    </p:spTree>
    <p:extLst/>
  </p:cSld>
  <p:clrMapOvr>
    <a:masterClrMapping/>
  </p:clrMapOvr>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se Study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sp>
        <p:nvSpPr>
          <p:cNvPr id="157" name="Text Placeholder 2"/>
          <p:cNvSpPr>
            <a:spLocks noGrp="1"/>
          </p:cNvSpPr>
          <p:nvPr>
            <p:ph type="body" idx="16"/>
          </p:nvPr>
        </p:nvSpPr>
        <p:spPr>
          <a:xfrm>
            <a:off x="4647276" y="1134598"/>
            <a:ext cx="4037139"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0" name="Content Placeholder 2"/>
          <p:cNvSpPr>
            <a:spLocks noGrp="1"/>
          </p:cNvSpPr>
          <p:nvPr>
            <p:ph idx="12"/>
          </p:nvPr>
        </p:nvSpPr>
        <p:spPr>
          <a:xfrm>
            <a:off x="6043787"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1" name="Content Placeholder 2"/>
          <p:cNvSpPr>
            <a:spLocks noGrp="1"/>
          </p:cNvSpPr>
          <p:nvPr>
            <p:ph idx="17"/>
          </p:nvPr>
        </p:nvSpPr>
        <p:spPr>
          <a:xfrm>
            <a:off x="3256668"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2" name="Content Placeholder 2"/>
          <p:cNvSpPr>
            <a:spLocks noGrp="1"/>
          </p:cNvSpPr>
          <p:nvPr>
            <p:ph idx="18"/>
          </p:nvPr>
        </p:nvSpPr>
        <p:spPr>
          <a:xfrm>
            <a:off x="457732"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Text Placeholder 6"/>
          <p:cNvSpPr>
            <a:spLocks noGrp="1"/>
          </p:cNvSpPr>
          <p:nvPr>
            <p:ph type="body" sz="quarter" idx="19"/>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ank you">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chor="b">
            <a:noAutofit/>
          </a:bodyPr>
          <a:lstStyle>
            <a:lvl1pPr>
              <a:lnSpc>
                <a:spcPct val="90000"/>
              </a:lnSpc>
              <a:spcAft>
                <a:spcPts val="600"/>
              </a:spcAft>
              <a:defRPr sz="6600" cap="none" baseline="0">
                <a:solidFill>
                  <a:schemeClr val="accent3"/>
                </a:solidFill>
                <a:latin typeface="+mj-lt"/>
              </a:defRPr>
            </a:lvl1pPr>
          </a:lstStyle>
          <a:p>
            <a:r>
              <a:rPr lang="en-US" dirty="0" smtClean="0"/>
              <a:t>Click to edit Master title style</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cxnSp>
        <p:nvCxnSpPr>
          <p:cNvPr id="153" name="Straight Connector 152"/>
          <p:cNvCxnSpPr/>
          <p:nvPr userDrawn="1"/>
        </p:nvCxnSpPr>
        <p:spPr>
          <a:xfrm flipH="1">
            <a:off x="457732" y="4030998"/>
            <a:ext cx="822668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userDrawn="1">
  <p:cSld name="Cover Pag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2854295" y="154896"/>
            <a:ext cx="3426865" cy="3255751"/>
          </a:xfrm>
        </p:spPr>
        <p:txBody>
          <a:bodyPr anchor="b">
            <a:noAutofit/>
          </a:bodyPr>
          <a:lstStyle>
            <a:lvl1pPr algn="ctr">
              <a:lnSpc>
                <a:spcPct val="90000"/>
              </a:lnSpc>
              <a:spcAft>
                <a:spcPts val="600"/>
              </a:spcAft>
              <a:defRPr sz="5600" cap="none" spc="-150" baseline="0">
                <a:solidFill>
                  <a:schemeClr val="bg1"/>
                </a:solidFill>
                <a:latin typeface="+mj-lt"/>
              </a:defRPr>
            </a:lvl1pPr>
          </a:lstStyle>
          <a:p>
            <a:r>
              <a:rPr lang="en-US" dirty="0" smtClean="0"/>
              <a:t>Click to edit title style</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47" name="Text Placeholder 6"/>
          <p:cNvSpPr>
            <a:spLocks noGrp="1"/>
          </p:cNvSpPr>
          <p:nvPr>
            <p:ph type="body" sz="quarter" idx="14"/>
          </p:nvPr>
        </p:nvSpPr>
        <p:spPr bwMode="gray">
          <a:xfrm>
            <a:off x="2926934" y="3506076"/>
            <a:ext cx="3281586" cy="2527969"/>
          </a:xfrm>
        </p:spPr>
        <p:txBody>
          <a:bodyPr>
            <a:noAutofit/>
          </a:bodyPr>
          <a:lstStyle>
            <a:lvl1pPr marL="0" indent="0" algn="ctr">
              <a:lnSpc>
                <a:spcPct val="95000"/>
              </a:lnSpc>
              <a:spcAft>
                <a:spcPts val="1000"/>
              </a:spcAft>
              <a:buClr>
                <a:schemeClr val="bg1"/>
              </a:buClr>
              <a:buFont typeface="Arial" panose="020B0604020202020204" pitchFamily="34" charset="0"/>
              <a:buChar char="​"/>
              <a:defRPr sz="2200" i="1">
                <a:solidFill>
                  <a:schemeClr val="bg1"/>
                </a:solidFill>
                <a:latin typeface="+mn-lt"/>
              </a:defRPr>
            </a:lvl1pPr>
            <a:lvl2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2pPr>
            <a:lvl3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3pPr>
            <a:lvl4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4pPr>
            <a:lvl5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quarter" idx="15"/>
          </p:nvPr>
        </p:nvSpPr>
        <p:spPr bwMode="gray">
          <a:xfrm>
            <a:off x="3396946" y="6229350"/>
            <a:ext cx="2341562" cy="460375"/>
          </a:xfrm>
        </p:spPr>
        <p:txBody>
          <a:bodyPr/>
          <a:lstStyle>
            <a:lvl3pPr algn="ctr">
              <a:defRPr sz="1600">
                <a:solidFill>
                  <a:schemeClr val="tx1">
                    <a:lumMod val="75000"/>
                    <a:lumOff val="25000"/>
                  </a:schemeClr>
                </a:solidFill>
              </a:defRPr>
            </a:lvl3pPr>
          </a:lstStyle>
          <a:p>
            <a:pPr lvl="2"/>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grpSp>
        <p:nvGrpSpPr>
          <p:cNvPr id="158" name="Group 157"/>
          <p:cNvGrpSpPr/>
          <p:nvPr userDrawn="1"/>
        </p:nvGrpSpPr>
        <p:grpSpPr>
          <a:xfrm>
            <a:off x="-151325" y="-141165"/>
            <a:ext cx="9439923" cy="7136527"/>
            <a:chOff x="-151325" y="-141165"/>
            <a:chExt cx="9439923" cy="7136527"/>
          </a:xfrm>
        </p:grpSpPr>
        <p:grpSp>
          <p:nvGrpSpPr>
            <p:cNvPr id="159" name="Group 158"/>
            <p:cNvGrpSpPr/>
            <p:nvPr userDrawn="1"/>
          </p:nvGrpSpPr>
          <p:grpSpPr>
            <a:xfrm>
              <a:off x="457731" y="6873247"/>
              <a:ext cx="8226688" cy="122115"/>
              <a:chOff x="457731" y="6582508"/>
              <a:chExt cx="8226688" cy="486507"/>
            </a:xfrm>
          </p:grpSpPr>
          <p:cxnSp>
            <p:nvCxnSpPr>
              <p:cNvPr id="268" name="Straight Connector 26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0" name="Group 269"/>
              <p:cNvGrpSpPr/>
              <p:nvPr userDrawn="1"/>
            </p:nvGrpSpPr>
            <p:grpSpPr>
              <a:xfrm>
                <a:off x="7986158"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7287901"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6589644"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5891387"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193130"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4494873"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3796616"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098359"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2400102"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1701845"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003588"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0" name="Group 159"/>
            <p:cNvGrpSpPr/>
            <p:nvPr userDrawn="1"/>
          </p:nvGrpSpPr>
          <p:grpSpPr>
            <a:xfrm>
              <a:off x="-151325" y="454007"/>
              <a:ext cx="122115" cy="5945205"/>
              <a:chOff x="-238875" y="454007"/>
              <a:chExt cx="122115" cy="5945205"/>
            </a:xfrm>
          </p:grpSpPr>
          <p:cxnSp>
            <p:nvCxnSpPr>
              <p:cNvPr id="233" name="Straight Connector 23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4" name="Group 233"/>
              <p:cNvGrpSpPr/>
              <p:nvPr userDrawn="1"/>
            </p:nvGrpSpPr>
            <p:grpSpPr>
              <a:xfrm rot="5400000">
                <a:off x="-254017" y="5940709"/>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5467067"/>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4993425"/>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519783"/>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046141"/>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3572499"/>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098857"/>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2625215"/>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151573"/>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1677931"/>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997340"/>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5" name="Straight Connector 24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userDrawn="1"/>
          </p:nvGrpSpPr>
          <p:grpSpPr>
            <a:xfrm>
              <a:off x="9166483" y="454007"/>
              <a:ext cx="122115" cy="5945205"/>
              <a:chOff x="-238875" y="454007"/>
              <a:chExt cx="122115" cy="5945205"/>
            </a:xfrm>
          </p:grpSpPr>
          <p:cxnSp>
            <p:nvCxnSpPr>
              <p:cNvPr id="198" name="Straight Connector 19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9" name="Group 198"/>
              <p:cNvGrpSpPr/>
              <p:nvPr userDrawn="1"/>
            </p:nvGrpSpPr>
            <p:grpSpPr>
              <a:xfrm rot="5400000">
                <a:off x="-254017" y="5940709"/>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5467067"/>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4993425"/>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519783"/>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046141"/>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3572499"/>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098857"/>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2625215"/>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151573"/>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1677931"/>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997340"/>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0" name="Straight Connector 20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457731" y="-141165"/>
              <a:ext cx="8226688" cy="122115"/>
              <a:chOff x="457731" y="6582508"/>
              <a:chExt cx="8226688" cy="486507"/>
            </a:xfrm>
          </p:grpSpPr>
          <p:cxnSp>
            <p:nvCxnSpPr>
              <p:cNvPr id="163" name="Straight Connector 16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5" name="Group 164"/>
              <p:cNvGrpSpPr/>
              <p:nvPr userDrawn="1"/>
            </p:nvGrpSpPr>
            <p:grpSpPr>
              <a:xfrm>
                <a:off x="7986158"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7287901"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6589644"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5891387"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5193130"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494873"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3796616"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3098359"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2400102"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1701845"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003588"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1"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53" name="Content Placeholder 2"/>
          <p:cNvSpPr>
            <a:spLocks noGrp="1"/>
          </p:cNvSpPr>
          <p:nvPr>
            <p:ph idx="1"/>
          </p:nvPr>
        </p:nvSpPr>
        <p:spPr>
          <a:xfrm>
            <a:off x="457732" y="1816100"/>
            <a:ext cx="4037143"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4" name="Content Placeholder 2"/>
          <p:cNvSpPr>
            <a:spLocks noGrp="1"/>
          </p:cNvSpPr>
          <p:nvPr>
            <p:ph idx="12"/>
          </p:nvPr>
        </p:nvSpPr>
        <p:spPr>
          <a:xfrm>
            <a:off x="4647276" y="1816100"/>
            <a:ext cx="4037143"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303" name="Group 302"/>
          <p:cNvGrpSpPr/>
          <p:nvPr userDrawn="1"/>
        </p:nvGrpSpPr>
        <p:grpSpPr>
          <a:xfrm>
            <a:off x="-151325" y="-141165"/>
            <a:ext cx="9439923" cy="7136527"/>
            <a:chOff x="-151325" y="-141165"/>
            <a:chExt cx="9439923" cy="7136527"/>
          </a:xfrm>
        </p:grpSpPr>
        <p:grpSp>
          <p:nvGrpSpPr>
            <p:cNvPr id="304" name="Group 303"/>
            <p:cNvGrpSpPr/>
            <p:nvPr userDrawn="1"/>
          </p:nvGrpSpPr>
          <p:grpSpPr>
            <a:xfrm>
              <a:off x="457731" y="6873247"/>
              <a:ext cx="8226688" cy="122115"/>
              <a:chOff x="457731" y="6582508"/>
              <a:chExt cx="8226688" cy="486507"/>
            </a:xfrm>
          </p:grpSpPr>
          <p:cxnSp>
            <p:nvCxnSpPr>
              <p:cNvPr id="413" name="Straight Connector 41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415" name="Group 414"/>
              <p:cNvGrpSpPr/>
              <p:nvPr userDrawn="1"/>
            </p:nvGrpSpPr>
            <p:grpSpPr>
              <a:xfrm>
                <a:off x="7986158" y="6582508"/>
                <a:ext cx="152400" cy="486507"/>
                <a:chOff x="7983415" y="6582508"/>
                <a:chExt cx="152400" cy="486507"/>
              </a:xfrm>
            </p:grpSpPr>
            <p:cxnSp>
              <p:nvCxnSpPr>
                <p:cNvPr id="446" name="Straight Connector 4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6" name="Group 415"/>
              <p:cNvGrpSpPr/>
              <p:nvPr userDrawn="1"/>
            </p:nvGrpSpPr>
            <p:grpSpPr>
              <a:xfrm>
                <a:off x="7287901" y="6582508"/>
                <a:ext cx="152400" cy="486507"/>
                <a:chOff x="7983415" y="6582508"/>
                <a:chExt cx="152400" cy="486507"/>
              </a:xfrm>
            </p:grpSpPr>
            <p:cxnSp>
              <p:nvCxnSpPr>
                <p:cNvPr id="444" name="Straight Connector 4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5" name="Straight Connector 4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7" name="Group 416"/>
              <p:cNvGrpSpPr/>
              <p:nvPr userDrawn="1"/>
            </p:nvGrpSpPr>
            <p:grpSpPr>
              <a:xfrm>
                <a:off x="6589644" y="6582508"/>
                <a:ext cx="152400" cy="486507"/>
                <a:chOff x="7983415" y="6582508"/>
                <a:chExt cx="152400" cy="486507"/>
              </a:xfrm>
            </p:grpSpPr>
            <p:cxnSp>
              <p:nvCxnSpPr>
                <p:cNvPr id="442" name="Straight Connector 4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3" name="Straight Connector 4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8" name="Group 417"/>
              <p:cNvGrpSpPr/>
              <p:nvPr userDrawn="1"/>
            </p:nvGrpSpPr>
            <p:grpSpPr>
              <a:xfrm>
                <a:off x="5891387" y="6582508"/>
                <a:ext cx="152400" cy="486507"/>
                <a:chOff x="7983415" y="6582508"/>
                <a:chExt cx="152400" cy="486507"/>
              </a:xfrm>
            </p:grpSpPr>
            <p:cxnSp>
              <p:nvCxnSpPr>
                <p:cNvPr id="440" name="Straight Connector 4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1" name="Straight Connector 4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9" name="Group 418"/>
              <p:cNvGrpSpPr/>
              <p:nvPr userDrawn="1"/>
            </p:nvGrpSpPr>
            <p:grpSpPr>
              <a:xfrm>
                <a:off x="5193130" y="6582508"/>
                <a:ext cx="152400" cy="486507"/>
                <a:chOff x="7983415" y="6582508"/>
                <a:chExt cx="152400" cy="486507"/>
              </a:xfrm>
            </p:grpSpPr>
            <p:cxnSp>
              <p:nvCxnSpPr>
                <p:cNvPr id="438" name="Straight Connector 4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0" name="Group 419"/>
              <p:cNvGrpSpPr/>
              <p:nvPr userDrawn="1"/>
            </p:nvGrpSpPr>
            <p:grpSpPr>
              <a:xfrm>
                <a:off x="4494873" y="6582508"/>
                <a:ext cx="152400" cy="486507"/>
                <a:chOff x="7983415" y="6582508"/>
                <a:chExt cx="152400" cy="486507"/>
              </a:xfrm>
            </p:grpSpPr>
            <p:cxnSp>
              <p:nvCxnSpPr>
                <p:cNvPr id="436" name="Straight Connector 4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1" name="Group 420"/>
              <p:cNvGrpSpPr/>
              <p:nvPr userDrawn="1"/>
            </p:nvGrpSpPr>
            <p:grpSpPr>
              <a:xfrm>
                <a:off x="3796616" y="6582508"/>
                <a:ext cx="152400" cy="486507"/>
                <a:chOff x="7983415" y="6582508"/>
                <a:chExt cx="152400" cy="486507"/>
              </a:xfrm>
            </p:grpSpPr>
            <p:cxnSp>
              <p:nvCxnSpPr>
                <p:cNvPr id="434" name="Straight Connector 4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2" name="Group 421"/>
              <p:cNvGrpSpPr/>
              <p:nvPr userDrawn="1"/>
            </p:nvGrpSpPr>
            <p:grpSpPr>
              <a:xfrm>
                <a:off x="3098359" y="6582508"/>
                <a:ext cx="152400" cy="486507"/>
                <a:chOff x="7983415" y="6582508"/>
                <a:chExt cx="152400" cy="486507"/>
              </a:xfrm>
            </p:grpSpPr>
            <p:cxnSp>
              <p:nvCxnSpPr>
                <p:cNvPr id="432" name="Straight Connector 4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3" name="Group 422"/>
              <p:cNvGrpSpPr/>
              <p:nvPr userDrawn="1"/>
            </p:nvGrpSpPr>
            <p:grpSpPr>
              <a:xfrm>
                <a:off x="2400102" y="6582508"/>
                <a:ext cx="152400" cy="486507"/>
                <a:chOff x="7983415" y="6582508"/>
                <a:chExt cx="152400" cy="486507"/>
              </a:xfrm>
            </p:grpSpPr>
            <p:cxnSp>
              <p:nvCxnSpPr>
                <p:cNvPr id="430" name="Straight Connector 4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4" name="Group 423"/>
              <p:cNvGrpSpPr/>
              <p:nvPr userDrawn="1"/>
            </p:nvGrpSpPr>
            <p:grpSpPr>
              <a:xfrm>
                <a:off x="1701845" y="6582508"/>
                <a:ext cx="152400" cy="486507"/>
                <a:chOff x="7983415" y="6582508"/>
                <a:chExt cx="152400" cy="486507"/>
              </a:xfrm>
            </p:grpSpPr>
            <p:cxnSp>
              <p:nvCxnSpPr>
                <p:cNvPr id="428" name="Straight Connector 4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29" name="Straight Connector 4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5" name="Group 424"/>
              <p:cNvGrpSpPr/>
              <p:nvPr userDrawn="1"/>
            </p:nvGrpSpPr>
            <p:grpSpPr>
              <a:xfrm>
                <a:off x="1003588" y="6582508"/>
                <a:ext cx="152400" cy="486507"/>
                <a:chOff x="7983415" y="6582508"/>
                <a:chExt cx="152400" cy="486507"/>
              </a:xfrm>
            </p:grpSpPr>
            <p:cxnSp>
              <p:nvCxnSpPr>
                <p:cNvPr id="426" name="Straight Connector 4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305" name="Group 304"/>
            <p:cNvGrpSpPr/>
            <p:nvPr userDrawn="1"/>
          </p:nvGrpSpPr>
          <p:grpSpPr>
            <a:xfrm>
              <a:off x="-151325" y="454007"/>
              <a:ext cx="122115" cy="5945205"/>
              <a:chOff x="-238875" y="454007"/>
              <a:chExt cx="122115" cy="5945205"/>
            </a:xfrm>
          </p:grpSpPr>
          <p:cxnSp>
            <p:nvCxnSpPr>
              <p:cNvPr id="378" name="Straight Connector 37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79" name="Group 378"/>
              <p:cNvGrpSpPr/>
              <p:nvPr userDrawn="1"/>
            </p:nvGrpSpPr>
            <p:grpSpPr>
              <a:xfrm rot="5400000">
                <a:off x="-254017" y="5940709"/>
                <a:ext cx="152400" cy="122115"/>
                <a:chOff x="7983415" y="6582508"/>
                <a:chExt cx="152400" cy="486507"/>
              </a:xfrm>
            </p:grpSpPr>
            <p:cxnSp>
              <p:nvCxnSpPr>
                <p:cNvPr id="411" name="Straight Connector 4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0" name="Group 379"/>
              <p:cNvGrpSpPr/>
              <p:nvPr userDrawn="1"/>
            </p:nvGrpSpPr>
            <p:grpSpPr>
              <a:xfrm rot="5400000">
                <a:off x="-254017" y="5467067"/>
                <a:ext cx="152400" cy="122115"/>
                <a:chOff x="7983415" y="6582508"/>
                <a:chExt cx="152400" cy="486507"/>
              </a:xfrm>
            </p:grpSpPr>
            <p:cxnSp>
              <p:nvCxnSpPr>
                <p:cNvPr id="409" name="Straight Connector 4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1" name="Group 380"/>
              <p:cNvGrpSpPr/>
              <p:nvPr userDrawn="1"/>
            </p:nvGrpSpPr>
            <p:grpSpPr>
              <a:xfrm rot="5400000">
                <a:off x="-254017" y="4993425"/>
                <a:ext cx="152400" cy="122115"/>
                <a:chOff x="7983415" y="6582508"/>
                <a:chExt cx="152400" cy="486507"/>
              </a:xfrm>
            </p:grpSpPr>
            <p:cxnSp>
              <p:nvCxnSpPr>
                <p:cNvPr id="407" name="Straight Connector 4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2" name="Group 381"/>
              <p:cNvGrpSpPr/>
              <p:nvPr userDrawn="1"/>
            </p:nvGrpSpPr>
            <p:grpSpPr>
              <a:xfrm rot="5400000">
                <a:off x="-254017" y="4519783"/>
                <a:ext cx="152400" cy="122115"/>
                <a:chOff x="7983415" y="6582508"/>
                <a:chExt cx="152400" cy="486507"/>
              </a:xfrm>
            </p:grpSpPr>
            <p:cxnSp>
              <p:nvCxnSpPr>
                <p:cNvPr id="405" name="Straight Connector 4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3" name="Group 382"/>
              <p:cNvGrpSpPr/>
              <p:nvPr userDrawn="1"/>
            </p:nvGrpSpPr>
            <p:grpSpPr>
              <a:xfrm rot="5400000">
                <a:off x="-254017" y="4046141"/>
                <a:ext cx="152400" cy="122115"/>
                <a:chOff x="7983415" y="6582508"/>
                <a:chExt cx="152400" cy="486507"/>
              </a:xfrm>
            </p:grpSpPr>
            <p:cxnSp>
              <p:nvCxnSpPr>
                <p:cNvPr id="403" name="Straight Connector 4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4" name="Group 383"/>
              <p:cNvGrpSpPr/>
              <p:nvPr userDrawn="1"/>
            </p:nvGrpSpPr>
            <p:grpSpPr>
              <a:xfrm rot="5400000">
                <a:off x="-254017" y="3572499"/>
                <a:ext cx="152400" cy="122115"/>
                <a:chOff x="7983415" y="6582508"/>
                <a:chExt cx="152400" cy="486507"/>
              </a:xfrm>
            </p:grpSpPr>
            <p:cxnSp>
              <p:nvCxnSpPr>
                <p:cNvPr id="401" name="Straight Connector 4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5" name="Group 384"/>
              <p:cNvGrpSpPr/>
              <p:nvPr userDrawn="1"/>
            </p:nvGrpSpPr>
            <p:grpSpPr>
              <a:xfrm rot="5400000">
                <a:off x="-254017" y="3098857"/>
                <a:ext cx="152400" cy="122115"/>
                <a:chOff x="7983415" y="6582508"/>
                <a:chExt cx="152400" cy="486507"/>
              </a:xfrm>
            </p:grpSpPr>
            <p:cxnSp>
              <p:nvCxnSpPr>
                <p:cNvPr id="399" name="Straight Connector 3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6" name="Group 385"/>
              <p:cNvGrpSpPr/>
              <p:nvPr userDrawn="1"/>
            </p:nvGrpSpPr>
            <p:grpSpPr>
              <a:xfrm rot="5400000">
                <a:off x="-254017" y="2625215"/>
                <a:ext cx="152400" cy="122115"/>
                <a:chOff x="7983415" y="6582508"/>
                <a:chExt cx="152400" cy="486507"/>
              </a:xfrm>
            </p:grpSpPr>
            <p:cxnSp>
              <p:nvCxnSpPr>
                <p:cNvPr id="397" name="Straight Connector 3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7" name="Group 386"/>
              <p:cNvGrpSpPr/>
              <p:nvPr userDrawn="1"/>
            </p:nvGrpSpPr>
            <p:grpSpPr>
              <a:xfrm rot="5400000">
                <a:off x="-254017" y="2151573"/>
                <a:ext cx="152400" cy="122115"/>
                <a:chOff x="7983415" y="6582508"/>
                <a:chExt cx="152400" cy="486507"/>
              </a:xfrm>
            </p:grpSpPr>
            <p:cxnSp>
              <p:nvCxnSpPr>
                <p:cNvPr id="395" name="Straight Connector 3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6" name="Straight Connector 3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8" name="Group 387"/>
              <p:cNvGrpSpPr/>
              <p:nvPr userDrawn="1"/>
            </p:nvGrpSpPr>
            <p:grpSpPr>
              <a:xfrm rot="5400000">
                <a:off x="-254017" y="1677931"/>
                <a:ext cx="152400" cy="122115"/>
                <a:chOff x="7983415" y="6582508"/>
                <a:chExt cx="152400" cy="486507"/>
              </a:xfrm>
            </p:grpSpPr>
            <p:cxnSp>
              <p:nvCxnSpPr>
                <p:cNvPr id="393" name="Straight Connector 3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4" name="Straight Connector 3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9" name="Group 388"/>
              <p:cNvGrpSpPr/>
              <p:nvPr userDrawn="1"/>
            </p:nvGrpSpPr>
            <p:grpSpPr>
              <a:xfrm rot="5400000">
                <a:off x="-254017" y="997340"/>
                <a:ext cx="152400" cy="122115"/>
                <a:chOff x="7983415" y="6582508"/>
                <a:chExt cx="152400" cy="486507"/>
              </a:xfrm>
            </p:grpSpPr>
            <p:cxnSp>
              <p:nvCxnSpPr>
                <p:cNvPr id="391" name="Straight Connector 3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2" name="Straight Connector 3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390" name="Straight Connector 38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6" name="Group 305"/>
            <p:cNvGrpSpPr/>
            <p:nvPr userDrawn="1"/>
          </p:nvGrpSpPr>
          <p:grpSpPr>
            <a:xfrm>
              <a:off x="9166483" y="454007"/>
              <a:ext cx="122115" cy="5945205"/>
              <a:chOff x="-238875" y="454007"/>
              <a:chExt cx="122115" cy="5945205"/>
            </a:xfrm>
          </p:grpSpPr>
          <p:cxnSp>
            <p:nvCxnSpPr>
              <p:cNvPr id="343" name="Straight Connector 34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44" name="Group 343"/>
              <p:cNvGrpSpPr/>
              <p:nvPr userDrawn="1"/>
            </p:nvGrpSpPr>
            <p:grpSpPr>
              <a:xfrm rot="5400000">
                <a:off x="-254017" y="5940709"/>
                <a:ext cx="152400" cy="122115"/>
                <a:chOff x="7983415" y="6582508"/>
                <a:chExt cx="152400" cy="486507"/>
              </a:xfrm>
            </p:grpSpPr>
            <p:cxnSp>
              <p:nvCxnSpPr>
                <p:cNvPr id="376" name="Straight Connector 3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5" name="Group 344"/>
              <p:cNvGrpSpPr/>
              <p:nvPr userDrawn="1"/>
            </p:nvGrpSpPr>
            <p:grpSpPr>
              <a:xfrm rot="5400000">
                <a:off x="-254017" y="5467067"/>
                <a:ext cx="152400" cy="122115"/>
                <a:chOff x="7983415" y="6582508"/>
                <a:chExt cx="152400" cy="486507"/>
              </a:xfrm>
            </p:grpSpPr>
            <p:cxnSp>
              <p:nvCxnSpPr>
                <p:cNvPr id="374" name="Straight Connector 3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6" name="Group 345"/>
              <p:cNvGrpSpPr/>
              <p:nvPr userDrawn="1"/>
            </p:nvGrpSpPr>
            <p:grpSpPr>
              <a:xfrm rot="5400000">
                <a:off x="-254017" y="4993425"/>
                <a:ext cx="152400" cy="122115"/>
                <a:chOff x="7983415" y="6582508"/>
                <a:chExt cx="152400" cy="486507"/>
              </a:xfrm>
            </p:grpSpPr>
            <p:cxnSp>
              <p:nvCxnSpPr>
                <p:cNvPr id="372" name="Straight Connector 3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7" name="Group 346"/>
              <p:cNvGrpSpPr/>
              <p:nvPr userDrawn="1"/>
            </p:nvGrpSpPr>
            <p:grpSpPr>
              <a:xfrm rot="5400000">
                <a:off x="-254017" y="4519783"/>
                <a:ext cx="152400" cy="122115"/>
                <a:chOff x="7983415" y="6582508"/>
                <a:chExt cx="152400" cy="486507"/>
              </a:xfrm>
            </p:grpSpPr>
            <p:cxnSp>
              <p:nvCxnSpPr>
                <p:cNvPr id="370" name="Straight Connector 3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8" name="Group 347"/>
              <p:cNvGrpSpPr/>
              <p:nvPr userDrawn="1"/>
            </p:nvGrpSpPr>
            <p:grpSpPr>
              <a:xfrm rot="5400000">
                <a:off x="-254017" y="4046141"/>
                <a:ext cx="152400" cy="122115"/>
                <a:chOff x="7983415" y="6582508"/>
                <a:chExt cx="152400" cy="486507"/>
              </a:xfrm>
            </p:grpSpPr>
            <p:cxnSp>
              <p:nvCxnSpPr>
                <p:cNvPr id="368" name="Straight Connector 3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9" name="Group 348"/>
              <p:cNvGrpSpPr/>
              <p:nvPr userDrawn="1"/>
            </p:nvGrpSpPr>
            <p:grpSpPr>
              <a:xfrm rot="5400000">
                <a:off x="-254017" y="3572499"/>
                <a:ext cx="152400" cy="122115"/>
                <a:chOff x="7983415" y="6582508"/>
                <a:chExt cx="152400" cy="486507"/>
              </a:xfrm>
            </p:grpSpPr>
            <p:cxnSp>
              <p:nvCxnSpPr>
                <p:cNvPr id="366" name="Straight Connector 3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0" name="Group 349"/>
              <p:cNvGrpSpPr/>
              <p:nvPr userDrawn="1"/>
            </p:nvGrpSpPr>
            <p:grpSpPr>
              <a:xfrm rot="5400000">
                <a:off x="-254017" y="3098857"/>
                <a:ext cx="152400" cy="122115"/>
                <a:chOff x="7983415" y="6582508"/>
                <a:chExt cx="152400" cy="486507"/>
              </a:xfrm>
            </p:grpSpPr>
            <p:cxnSp>
              <p:nvCxnSpPr>
                <p:cNvPr id="364" name="Straight Connector 3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1" name="Group 350"/>
              <p:cNvGrpSpPr/>
              <p:nvPr userDrawn="1"/>
            </p:nvGrpSpPr>
            <p:grpSpPr>
              <a:xfrm rot="5400000">
                <a:off x="-254017" y="2625215"/>
                <a:ext cx="152400" cy="122115"/>
                <a:chOff x="7983415" y="6582508"/>
                <a:chExt cx="152400" cy="486507"/>
              </a:xfrm>
            </p:grpSpPr>
            <p:cxnSp>
              <p:nvCxnSpPr>
                <p:cNvPr id="362" name="Straight Connector 3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2" name="Group 351"/>
              <p:cNvGrpSpPr/>
              <p:nvPr userDrawn="1"/>
            </p:nvGrpSpPr>
            <p:grpSpPr>
              <a:xfrm rot="5400000">
                <a:off x="-254017" y="2151573"/>
                <a:ext cx="152400" cy="122115"/>
                <a:chOff x="7983415" y="6582508"/>
                <a:chExt cx="152400" cy="486507"/>
              </a:xfrm>
            </p:grpSpPr>
            <p:cxnSp>
              <p:nvCxnSpPr>
                <p:cNvPr id="360" name="Straight Connector 3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3" name="Group 352"/>
              <p:cNvGrpSpPr/>
              <p:nvPr userDrawn="1"/>
            </p:nvGrpSpPr>
            <p:grpSpPr>
              <a:xfrm rot="5400000">
                <a:off x="-254017" y="1677931"/>
                <a:ext cx="152400" cy="122115"/>
                <a:chOff x="7983415" y="6582508"/>
                <a:chExt cx="152400" cy="486507"/>
              </a:xfrm>
            </p:grpSpPr>
            <p:cxnSp>
              <p:nvCxnSpPr>
                <p:cNvPr id="358" name="Straight Connector 3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4" name="Group 353"/>
              <p:cNvGrpSpPr/>
              <p:nvPr userDrawn="1"/>
            </p:nvGrpSpPr>
            <p:grpSpPr>
              <a:xfrm rot="5400000">
                <a:off x="-254017" y="997340"/>
                <a:ext cx="152400" cy="122115"/>
                <a:chOff x="7983415" y="6582508"/>
                <a:chExt cx="152400" cy="486507"/>
              </a:xfrm>
            </p:grpSpPr>
            <p:cxnSp>
              <p:nvCxnSpPr>
                <p:cNvPr id="356" name="Straight Connector 3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355" name="Straight Connector 35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7" name="Group 306"/>
            <p:cNvGrpSpPr/>
            <p:nvPr userDrawn="1"/>
          </p:nvGrpSpPr>
          <p:grpSpPr>
            <a:xfrm>
              <a:off x="457731" y="-141165"/>
              <a:ext cx="8226688" cy="122115"/>
              <a:chOff x="457731" y="6582508"/>
              <a:chExt cx="8226688" cy="486507"/>
            </a:xfrm>
          </p:grpSpPr>
          <p:cxnSp>
            <p:nvCxnSpPr>
              <p:cNvPr id="308" name="Straight Connector 30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10" name="Group 309"/>
              <p:cNvGrpSpPr/>
              <p:nvPr userDrawn="1"/>
            </p:nvGrpSpPr>
            <p:grpSpPr>
              <a:xfrm>
                <a:off x="7986158" y="6582508"/>
                <a:ext cx="152400" cy="486507"/>
                <a:chOff x="7983415" y="6582508"/>
                <a:chExt cx="152400" cy="486507"/>
              </a:xfrm>
            </p:grpSpPr>
            <p:cxnSp>
              <p:nvCxnSpPr>
                <p:cNvPr id="341" name="Straight Connector 34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1" name="Group 310"/>
              <p:cNvGrpSpPr/>
              <p:nvPr userDrawn="1"/>
            </p:nvGrpSpPr>
            <p:grpSpPr>
              <a:xfrm>
                <a:off x="7287901" y="6582508"/>
                <a:ext cx="152400" cy="486507"/>
                <a:chOff x="7983415" y="6582508"/>
                <a:chExt cx="152400" cy="486507"/>
              </a:xfrm>
            </p:grpSpPr>
            <p:cxnSp>
              <p:nvCxnSpPr>
                <p:cNvPr id="339" name="Straight Connector 3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2" name="Group 311"/>
              <p:cNvGrpSpPr/>
              <p:nvPr userDrawn="1"/>
            </p:nvGrpSpPr>
            <p:grpSpPr>
              <a:xfrm>
                <a:off x="6589644" y="6582508"/>
                <a:ext cx="152400" cy="486507"/>
                <a:chOff x="7983415" y="6582508"/>
                <a:chExt cx="152400" cy="486507"/>
              </a:xfrm>
            </p:grpSpPr>
            <p:cxnSp>
              <p:nvCxnSpPr>
                <p:cNvPr id="337" name="Straight Connector 3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3" name="Group 312"/>
              <p:cNvGrpSpPr/>
              <p:nvPr userDrawn="1"/>
            </p:nvGrpSpPr>
            <p:grpSpPr>
              <a:xfrm>
                <a:off x="5891387" y="6582508"/>
                <a:ext cx="152400" cy="486507"/>
                <a:chOff x="7983415" y="6582508"/>
                <a:chExt cx="152400" cy="486507"/>
              </a:xfrm>
            </p:grpSpPr>
            <p:cxnSp>
              <p:nvCxnSpPr>
                <p:cNvPr id="335" name="Straight Connector 3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4" name="Group 313"/>
              <p:cNvGrpSpPr/>
              <p:nvPr userDrawn="1"/>
            </p:nvGrpSpPr>
            <p:grpSpPr>
              <a:xfrm>
                <a:off x="5193130" y="6582508"/>
                <a:ext cx="152400" cy="486507"/>
                <a:chOff x="7983415" y="6582508"/>
                <a:chExt cx="152400" cy="486507"/>
              </a:xfrm>
            </p:grpSpPr>
            <p:cxnSp>
              <p:nvCxnSpPr>
                <p:cNvPr id="333" name="Straight Connector 3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5" name="Group 314"/>
              <p:cNvGrpSpPr/>
              <p:nvPr userDrawn="1"/>
            </p:nvGrpSpPr>
            <p:grpSpPr>
              <a:xfrm>
                <a:off x="4494873" y="6582508"/>
                <a:ext cx="152400" cy="486507"/>
                <a:chOff x="7983415" y="6582508"/>
                <a:chExt cx="152400" cy="486507"/>
              </a:xfrm>
            </p:grpSpPr>
            <p:cxnSp>
              <p:nvCxnSpPr>
                <p:cNvPr id="331" name="Straight Connector 3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6" name="Group 315"/>
              <p:cNvGrpSpPr/>
              <p:nvPr userDrawn="1"/>
            </p:nvGrpSpPr>
            <p:grpSpPr>
              <a:xfrm>
                <a:off x="3796616" y="6582508"/>
                <a:ext cx="152400" cy="486507"/>
                <a:chOff x="7983415" y="6582508"/>
                <a:chExt cx="152400" cy="486507"/>
              </a:xfrm>
            </p:grpSpPr>
            <p:cxnSp>
              <p:nvCxnSpPr>
                <p:cNvPr id="329" name="Straight Connector 3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7" name="Group 316"/>
              <p:cNvGrpSpPr/>
              <p:nvPr userDrawn="1"/>
            </p:nvGrpSpPr>
            <p:grpSpPr>
              <a:xfrm>
                <a:off x="3098359" y="6582508"/>
                <a:ext cx="152400" cy="486507"/>
                <a:chOff x="7983415" y="6582508"/>
                <a:chExt cx="152400" cy="486507"/>
              </a:xfrm>
            </p:grpSpPr>
            <p:cxnSp>
              <p:nvCxnSpPr>
                <p:cNvPr id="327" name="Straight Connector 3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8" name="Group 317"/>
              <p:cNvGrpSpPr/>
              <p:nvPr userDrawn="1"/>
            </p:nvGrpSpPr>
            <p:grpSpPr>
              <a:xfrm>
                <a:off x="2400102" y="6582508"/>
                <a:ext cx="152400" cy="486507"/>
                <a:chOff x="7983415" y="6582508"/>
                <a:chExt cx="152400" cy="486507"/>
              </a:xfrm>
            </p:grpSpPr>
            <p:cxnSp>
              <p:nvCxnSpPr>
                <p:cNvPr id="325" name="Straight Connector 3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9" name="Group 318"/>
              <p:cNvGrpSpPr/>
              <p:nvPr userDrawn="1"/>
            </p:nvGrpSpPr>
            <p:grpSpPr>
              <a:xfrm>
                <a:off x="1701845" y="6582508"/>
                <a:ext cx="152400" cy="486507"/>
                <a:chOff x="7983415" y="6582508"/>
                <a:chExt cx="152400" cy="486507"/>
              </a:xfrm>
            </p:grpSpPr>
            <p:cxnSp>
              <p:nvCxnSpPr>
                <p:cNvPr id="323" name="Straight Connector 3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20" name="Group 319"/>
              <p:cNvGrpSpPr/>
              <p:nvPr userDrawn="1"/>
            </p:nvGrpSpPr>
            <p:grpSpPr>
              <a:xfrm>
                <a:off x="1003588" y="6582508"/>
                <a:ext cx="152400" cy="486507"/>
                <a:chOff x="7983415" y="6582508"/>
                <a:chExt cx="152400" cy="486507"/>
              </a:xfrm>
            </p:grpSpPr>
            <p:cxnSp>
              <p:nvCxnSpPr>
                <p:cNvPr id="321" name="Straight Connector 3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6"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1816100"/>
            <a:ext cx="2640628"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51" name="Content Placeholder 2"/>
          <p:cNvSpPr>
            <a:spLocks noGrp="1"/>
          </p:cNvSpPr>
          <p:nvPr>
            <p:ph idx="11"/>
          </p:nvPr>
        </p:nvSpPr>
        <p:spPr>
          <a:xfrm>
            <a:off x="3256668" y="1816100"/>
            <a:ext cx="5430132"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66" name="Group 165"/>
          <p:cNvGrpSpPr/>
          <p:nvPr userDrawn="1"/>
        </p:nvGrpSpPr>
        <p:grpSpPr>
          <a:xfrm>
            <a:off x="-151325" y="-141165"/>
            <a:ext cx="9439923" cy="7136527"/>
            <a:chOff x="-151325" y="-141165"/>
            <a:chExt cx="9439923" cy="7136527"/>
          </a:xfrm>
        </p:grpSpPr>
        <p:grpSp>
          <p:nvGrpSpPr>
            <p:cNvPr id="167" name="Group 166"/>
            <p:cNvGrpSpPr/>
            <p:nvPr userDrawn="1"/>
          </p:nvGrpSpPr>
          <p:grpSpPr>
            <a:xfrm>
              <a:off x="457731" y="6873247"/>
              <a:ext cx="8226688" cy="122115"/>
              <a:chOff x="457731" y="6582508"/>
              <a:chExt cx="8226688" cy="486507"/>
            </a:xfrm>
          </p:grpSpPr>
          <p:cxnSp>
            <p:nvCxnSpPr>
              <p:cNvPr id="276" name="Straight Connector 275"/>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582508"/>
                <a:ext cx="152400" cy="486507"/>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582508"/>
                <a:ext cx="152400" cy="486507"/>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582508"/>
                <a:ext cx="152400" cy="486507"/>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582508"/>
                <a:ext cx="152400" cy="486507"/>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8" name="Group 167"/>
            <p:cNvGrpSpPr/>
            <p:nvPr userDrawn="1"/>
          </p:nvGrpSpPr>
          <p:grpSpPr>
            <a:xfrm>
              <a:off x="-151325" y="454007"/>
              <a:ext cx="122115" cy="5945205"/>
              <a:chOff x="-238875" y="454007"/>
              <a:chExt cx="122115" cy="5945205"/>
            </a:xfrm>
          </p:grpSpPr>
          <p:cxnSp>
            <p:nvCxnSpPr>
              <p:cNvPr id="241" name="Straight Connector 240"/>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25401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9166483" y="454007"/>
              <a:ext cx="122115" cy="5945205"/>
              <a:chOff x="-238875" y="454007"/>
              <a:chExt cx="122115" cy="5945205"/>
            </a:xfrm>
          </p:grpSpPr>
          <p:cxnSp>
            <p:nvCxnSpPr>
              <p:cNvPr id="206" name="Straight Connector 205"/>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254017"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57731" y="-141165"/>
              <a:ext cx="8226688" cy="122115"/>
              <a:chOff x="457731" y="6582508"/>
              <a:chExt cx="8226688" cy="486507"/>
            </a:xfrm>
          </p:grpSpPr>
          <p:cxnSp>
            <p:nvCxnSpPr>
              <p:cNvPr id="171" name="Straight Connector 170"/>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6582508"/>
                <a:ext cx="152400" cy="486507"/>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6582508"/>
                <a:ext cx="152400" cy="486507"/>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6582508"/>
                <a:ext cx="152400" cy="486507"/>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6582508"/>
                <a:ext cx="152400" cy="486507"/>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3"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1816100"/>
            <a:ext cx="5439564"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53" name="Content Placeholder 2"/>
          <p:cNvSpPr>
            <a:spLocks noGrp="1"/>
          </p:cNvSpPr>
          <p:nvPr>
            <p:ph idx="12"/>
          </p:nvPr>
        </p:nvSpPr>
        <p:spPr>
          <a:xfrm>
            <a:off x="6043787" y="1816100"/>
            <a:ext cx="2640628"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66" name="Group 165"/>
          <p:cNvGrpSpPr/>
          <p:nvPr userDrawn="1"/>
        </p:nvGrpSpPr>
        <p:grpSpPr>
          <a:xfrm>
            <a:off x="-151325" y="-141165"/>
            <a:ext cx="9439923" cy="7136527"/>
            <a:chOff x="-151325" y="-141165"/>
            <a:chExt cx="9439923" cy="7136527"/>
          </a:xfrm>
        </p:grpSpPr>
        <p:grpSp>
          <p:nvGrpSpPr>
            <p:cNvPr id="167" name="Group 166"/>
            <p:cNvGrpSpPr/>
            <p:nvPr userDrawn="1"/>
          </p:nvGrpSpPr>
          <p:grpSpPr>
            <a:xfrm>
              <a:off x="457731" y="6873247"/>
              <a:ext cx="8226688" cy="122115"/>
              <a:chOff x="457731" y="6582508"/>
              <a:chExt cx="8226688" cy="486507"/>
            </a:xfrm>
          </p:grpSpPr>
          <p:cxnSp>
            <p:nvCxnSpPr>
              <p:cNvPr id="276" name="Straight Connector 275"/>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582508"/>
                <a:ext cx="152400" cy="486507"/>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582508"/>
                <a:ext cx="152400" cy="486507"/>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582508"/>
                <a:ext cx="152400" cy="486507"/>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582508"/>
                <a:ext cx="152400" cy="486507"/>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8" name="Group 167"/>
            <p:cNvGrpSpPr/>
            <p:nvPr userDrawn="1"/>
          </p:nvGrpSpPr>
          <p:grpSpPr>
            <a:xfrm>
              <a:off x="-151325" y="454007"/>
              <a:ext cx="122115" cy="5945205"/>
              <a:chOff x="-238875" y="454007"/>
              <a:chExt cx="122115" cy="5945205"/>
            </a:xfrm>
          </p:grpSpPr>
          <p:cxnSp>
            <p:nvCxnSpPr>
              <p:cNvPr id="241" name="Straight Connector 240"/>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25401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9166483" y="454007"/>
              <a:ext cx="122115" cy="5945205"/>
              <a:chOff x="-238875" y="454007"/>
              <a:chExt cx="122115" cy="5945205"/>
            </a:xfrm>
          </p:grpSpPr>
          <p:cxnSp>
            <p:nvCxnSpPr>
              <p:cNvPr id="206" name="Straight Connector 205"/>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254017"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57731" y="-141165"/>
              <a:ext cx="8226688" cy="122115"/>
              <a:chOff x="457731" y="6582508"/>
              <a:chExt cx="8226688" cy="486507"/>
            </a:xfrm>
          </p:grpSpPr>
          <p:cxnSp>
            <p:nvCxnSpPr>
              <p:cNvPr id="171" name="Straight Connector 170"/>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6582508"/>
                <a:ext cx="152400" cy="486507"/>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6582508"/>
                <a:ext cx="152400" cy="486507"/>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6582508"/>
                <a:ext cx="152400" cy="486507"/>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6582508"/>
                <a:ext cx="152400" cy="486507"/>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732" y="1816100"/>
            <a:ext cx="2640628" cy="4583111"/>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51" name="Content Placeholder 2"/>
          <p:cNvSpPr>
            <a:spLocks noGrp="1"/>
          </p:cNvSpPr>
          <p:nvPr>
            <p:ph idx="11"/>
          </p:nvPr>
        </p:nvSpPr>
        <p:spPr>
          <a:xfrm>
            <a:off x="3256668" y="1816100"/>
            <a:ext cx="2640628" cy="4583111"/>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Content Placeholder 2"/>
          <p:cNvSpPr>
            <a:spLocks noGrp="1"/>
          </p:cNvSpPr>
          <p:nvPr>
            <p:ph idx="12"/>
          </p:nvPr>
        </p:nvSpPr>
        <p:spPr>
          <a:xfrm>
            <a:off x="6043787" y="1816100"/>
            <a:ext cx="2640628" cy="4583111"/>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1816100"/>
            <a:ext cx="1942371"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6" name="Content Placeholder 2"/>
          <p:cNvSpPr>
            <a:spLocks noGrp="1"/>
          </p:cNvSpPr>
          <p:nvPr>
            <p:ph idx="11"/>
          </p:nvPr>
        </p:nvSpPr>
        <p:spPr>
          <a:xfrm>
            <a:off x="2552504" y="1816100"/>
            <a:ext cx="1942371"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7" name="Content Placeholder 2"/>
          <p:cNvSpPr>
            <a:spLocks noGrp="1"/>
          </p:cNvSpPr>
          <p:nvPr>
            <p:ph idx="12"/>
          </p:nvPr>
        </p:nvSpPr>
        <p:spPr>
          <a:xfrm>
            <a:off x="4647276" y="1816100"/>
            <a:ext cx="1942371"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8" name="Content Placeholder 2"/>
          <p:cNvSpPr>
            <a:spLocks noGrp="1"/>
          </p:cNvSpPr>
          <p:nvPr>
            <p:ph idx="13"/>
          </p:nvPr>
        </p:nvSpPr>
        <p:spPr>
          <a:xfrm>
            <a:off x="6744429" y="1816100"/>
            <a:ext cx="1942371"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69" name="Group 168"/>
          <p:cNvGrpSpPr/>
          <p:nvPr userDrawn="1"/>
        </p:nvGrpSpPr>
        <p:grpSpPr>
          <a:xfrm>
            <a:off x="-151325" y="-141165"/>
            <a:ext cx="9439923" cy="7136527"/>
            <a:chOff x="-151325" y="-141165"/>
            <a:chExt cx="9439923" cy="7136527"/>
          </a:xfrm>
        </p:grpSpPr>
        <p:grpSp>
          <p:nvGrpSpPr>
            <p:cNvPr id="170" name="Group 169"/>
            <p:cNvGrpSpPr/>
            <p:nvPr userDrawn="1"/>
          </p:nvGrpSpPr>
          <p:grpSpPr>
            <a:xfrm>
              <a:off x="457731" y="6873247"/>
              <a:ext cx="8226688" cy="122115"/>
              <a:chOff x="457731" y="6582508"/>
              <a:chExt cx="8226688" cy="486507"/>
            </a:xfrm>
          </p:grpSpPr>
          <p:cxnSp>
            <p:nvCxnSpPr>
              <p:cNvPr id="279" name="Straight Connector 27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81" name="Group 280"/>
              <p:cNvGrpSpPr/>
              <p:nvPr userDrawn="1"/>
            </p:nvGrpSpPr>
            <p:grpSpPr>
              <a:xfrm>
                <a:off x="7986158"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7287901"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6589644"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5891387"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5193130"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4494873"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3796616"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3098359"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9" name="Group 288"/>
              <p:cNvGrpSpPr/>
              <p:nvPr userDrawn="1"/>
            </p:nvGrpSpPr>
            <p:grpSpPr>
              <a:xfrm>
                <a:off x="2400102"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0" name="Group 289"/>
              <p:cNvGrpSpPr/>
              <p:nvPr userDrawn="1"/>
            </p:nvGrpSpPr>
            <p:grpSpPr>
              <a:xfrm>
                <a:off x="1701845"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1" name="Group 290"/>
              <p:cNvGrpSpPr/>
              <p:nvPr userDrawn="1"/>
            </p:nvGrpSpPr>
            <p:grpSpPr>
              <a:xfrm>
                <a:off x="1003588"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71" name="Group 170"/>
            <p:cNvGrpSpPr/>
            <p:nvPr userDrawn="1"/>
          </p:nvGrpSpPr>
          <p:grpSpPr>
            <a:xfrm>
              <a:off x="-151325" y="454007"/>
              <a:ext cx="122115" cy="5945205"/>
              <a:chOff x="-238875" y="454007"/>
              <a:chExt cx="122115" cy="5945205"/>
            </a:xfrm>
          </p:grpSpPr>
          <p:cxnSp>
            <p:nvCxnSpPr>
              <p:cNvPr id="244" name="Straight Connector 24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5" name="Group 244"/>
              <p:cNvGrpSpPr/>
              <p:nvPr userDrawn="1"/>
            </p:nvGrpSpPr>
            <p:grpSpPr>
              <a:xfrm rot="5400000">
                <a:off x="-254017" y="594070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546706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499342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451978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404614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357249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309885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262521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3" name="Group 252"/>
              <p:cNvGrpSpPr/>
              <p:nvPr userDrawn="1"/>
            </p:nvGrpSpPr>
            <p:grpSpPr>
              <a:xfrm rot="5400000">
                <a:off x="-254017" y="215157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4" name="Group 253"/>
              <p:cNvGrpSpPr/>
              <p:nvPr userDrawn="1"/>
            </p:nvGrpSpPr>
            <p:grpSpPr>
              <a:xfrm rot="5400000">
                <a:off x="-254017" y="167793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5" name="Group 254"/>
              <p:cNvGrpSpPr/>
              <p:nvPr userDrawn="1"/>
            </p:nvGrpSpPr>
            <p:grpSpPr>
              <a:xfrm rot="5400000">
                <a:off x="-254017" y="997340"/>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6" name="Straight Connector 25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9166483" y="454007"/>
              <a:ext cx="122115" cy="5945205"/>
              <a:chOff x="-238875" y="454007"/>
              <a:chExt cx="122115" cy="5945205"/>
            </a:xfrm>
          </p:grpSpPr>
          <p:cxnSp>
            <p:nvCxnSpPr>
              <p:cNvPr id="209" name="Straight Connector 20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10" name="Group 209"/>
              <p:cNvGrpSpPr/>
              <p:nvPr userDrawn="1"/>
            </p:nvGrpSpPr>
            <p:grpSpPr>
              <a:xfrm rot="5400000">
                <a:off x="-254017" y="594070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546706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499342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451978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404614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357249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309885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262521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8" name="Group 217"/>
              <p:cNvGrpSpPr/>
              <p:nvPr userDrawn="1"/>
            </p:nvGrpSpPr>
            <p:grpSpPr>
              <a:xfrm rot="5400000">
                <a:off x="-254017" y="215157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9" name="Group 218"/>
              <p:cNvGrpSpPr/>
              <p:nvPr userDrawn="1"/>
            </p:nvGrpSpPr>
            <p:grpSpPr>
              <a:xfrm rot="5400000">
                <a:off x="-254017" y="167793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0" name="Group 219"/>
              <p:cNvGrpSpPr/>
              <p:nvPr userDrawn="1"/>
            </p:nvGrpSpPr>
            <p:grpSpPr>
              <a:xfrm rot="5400000">
                <a:off x="-254017" y="997340"/>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21" name="Straight Connector 22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457731" y="-141165"/>
              <a:ext cx="8226688" cy="122115"/>
              <a:chOff x="457731" y="6582508"/>
              <a:chExt cx="8226688" cy="486507"/>
            </a:xfrm>
          </p:grpSpPr>
          <p:cxnSp>
            <p:nvCxnSpPr>
              <p:cNvPr id="174" name="Straight Connector 17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6" name="Group 175"/>
              <p:cNvGrpSpPr/>
              <p:nvPr userDrawn="1"/>
            </p:nvGrpSpPr>
            <p:grpSpPr>
              <a:xfrm>
                <a:off x="7986158"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7287901"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6589644"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5891387"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5193130"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4494873"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3796616"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3098359"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4" name="Group 183"/>
              <p:cNvGrpSpPr/>
              <p:nvPr userDrawn="1"/>
            </p:nvGrpSpPr>
            <p:grpSpPr>
              <a:xfrm>
                <a:off x="2400102"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5" name="Group 184"/>
              <p:cNvGrpSpPr/>
              <p:nvPr userDrawn="1"/>
            </p:nvGrpSpPr>
            <p:grpSpPr>
              <a:xfrm>
                <a:off x="1701845"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userDrawn="1"/>
            </p:nvGrpSpPr>
            <p:grpSpPr>
              <a:xfrm>
                <a:off x="1003588"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9" name="Content Placeholder 2"/>
          <p:cNvSpPr>
            <a:spLocks noGrp="1"/>
          </p:cNvSpPr>
          <p:nvPr>
            <p:ph idx="11"/>
          </p:nvPr>
        </p:nvSpPr>
        <p:spPr>
          <a:xfrm>
            <a:off x="2133550"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1" name="Content Placeholder 2"/>
          <p:cNvSpPr>
            <a:spLocks noGrp="1"/>
          </p:cNvSpPr>
          <p:nvPr>
            <p:ph idx="12"/>
          </p:nvPr>
        </p:nvSpPr>
        <p:spPr>
          <a:xfrm>
            <a:off x="3822113"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2" name="Content Placeholder 2"/>
          <p:cNvSpPr>
            <a:spLocks noGrp="1"/>
          </p:cNvSpPr>
          <p:nvPr>
            <p:ph idx="13"/>
          </p:nvPr>
        </p:nvSpPr>
        <p:spPr>
          <a:xfrm>
            <a:off x="5485185"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3" name="Content Placeholder 2"/>
          <p:cNvSpPr>
            <a:spLocks noGrp="1"/>
          </p:cNvSpPr>
          <p:nvPr>
            <p:ph idx="14"/>
          </p:nvPr>
        </p:nvSpPr>
        <p:spPr>
          <a:xfrm>
            <a:off x="7161002" y="1816100"/>
            <a:ext cx="1523417" cy="458311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79" name="Group 178"/>
          <p:cNvGrpSpPr/>
          <p:nvPr userDrawn="1"/>
        </p:nvGrpSpPr>
        <p:grpSpPr>
          <a:xfrm>
            <a:off x="-151325" y="-141165"/>
            <a:ext cx="9439923" cy="7136527"/>
            <a:chOff x="-151325" y="-141165"/>
            <a:chExt cx="9439923" cy="7136527"/>
          </a:xfrm>
        </p:grpSpPr>
        <p:grpSp>
          <p:nvGrpSpPr>
            <p:cNvPr id="180" name="Group 179"/>
            <p:cNvGrpSpPr/>
            <p:nvPr userDrawn="1"/>
          </p:nvGrpSpPr>
          <p:grpSpPr>
            <a:xfrm>
              <a:off x="457731" y="6873247"/>
              <a:ext cx="8226688" cy="122115"/>
              <a:chOff x="457731" y="6582508"/>
              <a:chExt cx="8226688" cy="486507"/>
            </a:xfrm>
          </p:grpSpPr>
          <p:cxnSp>
            <p:nvCxnSpPr>
              <p:cNvPr id="289" name="Straight Connector 28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91" name="Group 290"/>
              <p:cNvGrpSpPr/>
              <p:nvPr userDrawn="1"/>
            </p:nvGrpSpPr>
            <p:grpSpPr>
              <a:xfrm>
                <a:off x="7986158" y="6582508"/>
                <a:ext cx="152400" cy="486507"/>
                <a:chOff x="7983415" y="6582508"/>
                <a:chExt cx="152400" cy="486507"/>
              </a:xfrm>
            </p:grpSpPr>
            <p:cxnSp>
              <p:nvCxnSpPr>
                <p:cNvPr id="322" name="Straight Connector 3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2" name="Group 291"/>
              <p:cNvGrpSpPr/>
              <p:nvPr userDrawn="1"/>
            </p:nvGrpSpPr>
            <p:grpSpPr>
              <a:xfrm>
                <a:off x="7287901" y="6582508"/>
                <a:ext cx="152400" cy="486507"/>
                <a:chOff x="7983415" y="6582508"/>
                <a:chExt cx="152400" cy="486507"/>
              </a:xfrm>
            </p:grpSpPr>
            <p:cxnSp>
              <p:nvCxnSpPr>
                <p:cNvPr id="320" name="Straight Connector 31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3" name="Group 292"/>
              <p:cNvGrpSpPr/>
              <p:nvPr userDrawn="1"/>
            </p:nvGrpSpPr>
            <p:grpSpPr>
              <a:xfrm>
                <a:off x="6589644" y="6582508"/>
                <a:ext cx="152400" cy="486507"/>
                <a:chOff x="7983415" y="6582508"/>
                <a:chExt cx="152400" cy="486507"/>
              </a:xfrm>
            </p:grpSpPr>
            <p:cxnSp>
              <p:nvCxnSpPr>
                <p:cNvPr id="318" name="Straight Connector 31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4" name="Group 293"/>
              <p:cNvGrpSpPr/>
              <p:nvPr userDrawn="1"/>
            </p:nvGrpSpPr>
            <p:grpSpPr>
              <a:xfrm>
                <a:off x="5891387" y="6582508"/>
                <a:ext cx="152400" cy="486507"/>
                <a:chOff x="7983415" y="6582508"/>
                <a:chExt cx="152400" cy="486507"/>
              </a:xfrm>
            </p:grpSpPr>
            <p:cxnSp>
              <p:nvCxnSpPr>
                <p:cNvPr id="316" name="Straight Connector 31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5" name="Group 294"/>
              <p:cNvGrpSpPr/>
              <p:nvPr userDrawn="1"/>
            </p:nvGrpSpPr>
            <p:grpSpPr>
              <a:xfrm>
                <a:off x="5193130" y="6582508"/>
                <a:ext cx="152400" cy="486507"/>
                <a:chOff x="7983415" y="6582508"/>
                <a:chExt cx="152400" cy="486507"/>
              </a:xfrm>
            </p:grpSpPr>
            <p:cxnSp>
              <p:nvCxnSpPr>
                <p:cNvPr id="314" name="Straight Connector 31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6" name="Group 295"/>
              <p:cNvGrpSpPr/>
              <p:nvPr userDrawn="1"/>
            </p:nvGrpSpPr>
            <p:grpSpPr>
              <a:xfrm>
                <a:off x="4494873"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7" name="Group 296"/>
              <p:cNvGrpSpPr/>
              <p:nvPr userDrawn="1"/>
            </p:nvGrpSpPr>
            <p:grpSpPr>
              <a:xfrm>
                <a:off x="3796616"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8" name="Group 297"/>
              <p:cNvGrpSpPr/>
              <p:nvPr userDrawn="1"/>
            </p:nvGrpSpPr>
            <p:grpSpPr>
              <a:xfrm>
                <a:off x="3098359"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9" name="Group 298"/>
              <p:cNvGrpSpPr/>
              <p:nvPr userDrawn="1"/>
            </p:nvGrpSpPr>
            <p:grpSpPr>
              <a:xfrm>
                <a:off x="2400102"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0" name="Group 299"/>
              <p:cNvGrpSpPr/>
              <p:nvPr userDrawn="1"/>
            </p:nvGrpSpPr>
            <p:grpSpPr>
              <a:xfrm>
                <a:off x="1701845"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1" name="Group 300"/>
              <p:cNvGrpSpPr/>
              <p:nvPr userDrawn="1"/>
            </p:nvGrpSpPr>
            <p:grpSpPr>
              <a:xfrm>
                <a:off x="1003588"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81" name="Group 180"/>
            <p:cNvGrpSpPr/>
            <p:nvPr userDrawn="1"/>
          </p:nvGrpSpPr>
          <p:grpSpPr>
            <a:xfrm>
              <a:off x="-151325" y="454007"/>
              <a:ext cx="122115" cy="5945205"/>
              <a:chOff x="-238875" y="454007"/>
              <a:chExt cx="122115" cy="5945205"/>
            </a:xfrm>
          </p:grpSpPr>
          <p:cxnSp>
            <p:nvCxnSpPr>
              <p:cNvPr id="254" name="Straight Connector 25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55" name="Group 254"/>
              <p:cNvGrpSpPr/>
              <p:nvPr userDrawn="1"/>
            </p:nvGrpSpPr>
            <p:grpSpPr>
              <a:xfrm rot="5400000">
                <a:off x="-254017" y="5940709"/>
                <a:ext cx="152400" cy="122115"/>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6" name="Group 255"/>
              <p:cNvGrpSpPr/>
              <p:nvPr userDrawn="1"/>
            </p:nvGrpSpPr>
            <p:grpSpPr>
              <a:xfrm rot="5400000">
                <a:off x="-254017" y="5467067"/>
                <a:ext cx="152400" cy="122115"/>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7" name="Group 256"/>
              <p:cNvGrpSpPr/>
              <p:nvPr userDrawn="1"/>
            </p:nvGrpSpPr>
            <p:grpSpPr>
              <a:xfrm rot="5400000">
                <a:off x="-254017" y="4993425"/>
                <a:ext cx="152400" cy="122115"/>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8" name="Group 257"/>
              <p:cNvGrpSpPr/>
              <p:nvPr userDrawn="1"/>
            </p:nvGrpSpPr>
            <p:grpSpPr>
              <a:xfrm rot="5400000">
                <a:off x="-254017" y="4519783"/>
                <a:ext cx="152400" cy="122115"/>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9" name="Group 258"/>
              <p:cNvGrpSpPr/>
              <p:nvPr userDrawn="1"/>
            </p:nvGrpSpPr>
            <p:grpSpPr>
              <a:xfrm rot="5400000">
                <a:off x="-254017" y="4046141"/>
                <a:ext cx="152400" cy="122115"/>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0" name="Group 259"/>
              <p:cNvGrpSpPr/>
              <p:nvPr userDrawn="1"/>
            </p:nvGrpSpPr>
            <p:grpSpPr>
              <a:xfrm rot="5400000">
                <a:off x="-254017" y="357249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1" name="Group 260"/>
              <p:cNvGrpSpPr/>
              <p:nvPr userDrawn="1"/>
            </p:nvGrpSpPr>
            <p:grpSpPr>
              <a:xfrm rot="5400000">
                <a:off x="-254017" y="309885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2" name="Group 261"/>
              <p:cNvGrpSpPr/>
              <p:nvPr userDrawn="1"/>
            </p:nvGrpSpPr>
            <p:grpSpPr>
              <a:xfrm rot="5400000">
                <a:off x="-254017" y="262521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3" name="Group 262"/>
              <p:cNvGrpSpPr/>
              <p:nvPr userDrawn="1"/>
            </p:nvGrpSpPr>
            <p:grpSpPr>
              <a:xfrm rot="5400000">
                <a:off x="-254017" y="215157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4" name="Group 263"/>
              <p:cNvGrpSpPr/>
              <p:nvPr userDrawn="1"/>
            </p:nvGrpSpPr>
            <p:grpSpPr>
              <a:xfrm rot="5400000">
                <a:off x="-254017" y="167793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5" name="Group 264"/>
              <p:cNvGrpSpPr/>
              <p:nvPr userDrawn="1"/>
            </p:nvGrpSpPr>
            <p:grpSpPr>
              <a:xfrm rot="5400000">
                <a:off x="-254017" y="997340"/>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66" name="Straight Connector 26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9166483" y="454007"/>
              <a:ext cx="122115" cy="5945205"/>
              <a:chOff x="-238875" y="454007"/>
              <a:chExt cx="122115" cy="5945205"/>
            </a:xfrm>
          </p:grpSpPr>
          <p:cxnSp>
            <p:nvCxnSpPr>
              <p:cNvPr id="219" name="Straight Connector 21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20" name="Group 219"/>
              <p:cNvGrpSpPr/>
              <p:nvPr userDrawn="1"/>
            </p:nvGrpSpPr>
            <p:grpSpPr>
              <a:xfrm rot="5400000">
                <a:off x="-254017" y="594070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1" name="Group 220"/>
              <p:cNvGrpSpPr/>
              <p:nvPr userDrawn="1"/>
            </p:nvGrpSpPr>
            <p:grpSpPr>
              <a:xfrm rot="5400000">
                <a:off x="-254017" y="546706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2" name="Group 221"/>
              <p:cNvGrpSpPr/>
              <p:nvPr userDrawn="1"/>
            </p:nvGrpSpPr>
            <p:grpSpPr>
              <a:xfrm rot="5400000">
                <a:off x="-254017" y="499342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3" name="Group 222"/>
              <p:cNvGrpSpPr/>
              <p:nvPr userDrawn="1"/>
            </p:nvGrpSpPr>
            <p:grpSpPr>
              <a:xfrm rot="5400000">
                <a:off x="-254017" y="451978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4" name="Group 223"/>
              <p:cNvGrpSpPr/>
              <p:nvPr userDrawn="1"/>
            </p:nvGrpSpPr>
            <p:grpSpPr>
              <a:xfrm rot="5400000">
                <a:off x="-254017" y="404614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5" name="Group 224"/>
              <p:cNvGrpSpPr/>
              <p:nvPr userDrawn="1"/>
            </p:nvGrpSpPr>
            <p:grpSpPr>
              <a:xfrm rot="5400000">
                <a:off x="-254017" y="357249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6" name="Group 225"/>
              <p:cNvGrpSpPr/>
              <p:nvPr userDrawn="1"/>
            </p:nvGrpSpPr>
            <p:grpSpPr>
              <a:xfrm rot="5400000">
                <a:off x="-254017" y="309885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7" name="Group 226"/>
              <p:cNvGrpSpPr/>
              <p:nvPr userDrawn="1"/>
            </p:nvGrpSpPr>
            <p:grpSpPr>
              <a:xfrm rot="5400000">
                <a:off x="-254017" y="262521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8" name="Group 227"/>
              <p:cNvGrpSpPr/>
              <p:nvPr userDrawn="1"/>
            </p:nvGrpSpPr>
            <p:grpSpPr>
              <a:xfrm rot="5400000">
                <a:off x="-254017" y="215157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9" name="Group 228"/>
              <p:cNvGrpSpPr/>
              <p:nvPr userDrawn="1"/>
            </p:nvGrpSpPr>
            <p:grpSpPr>
              <a:xfrm rot="5400000">
                <a:off x="-254017" y="167793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0" name="Group 229"/>
              <p:cNvGrpSpPr/>
              <p:nvPr userDrawn="1"/>
            </p:nvGrpSpPr>
            <p:grpSpPr>
              <a:xfrm rot="5400000">
                <a:off x="-254017" y="997340"/>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31" name="Straight Connector 23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457731" y="-141165"/>
              <a:ext cx="8226688" cy="122115"/>
              <a:chOff x="457731" y="6582508"/>
              <a:chExt cx="8226688" cy="486507"/>
            </a:xfrm>
          </p:grpSpPr>
          <p:cxnSp>
            <p:nvCxnSpPr>
              <p:cNvPr id="184" name="Straight Connector 18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86" name="Group 185"/>
              <p:cNvGrpSpPr/>
              <p:nvPr userDrawn="1"/>
            </p:nvGrpSpPr>
            <p:grpSpPr>
              <a:xfrm>
                <a:off x="7986158" y="6582508"/>
                <a:ext cx="152400" cy="486507"/>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7" name="Group 186"/>
              <p:cNvGrpSpPr/>
              <p:nvPr userDrawn="1"/>
            </p:nvGrpSpPr>
            <p:grpSpPr>
              <a:xfrm>
                <a:off x="7287901" y="6582508"/>
                <a:ext cx="152400" cy="486507"/>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8" name="Group 187"/>
              <p:cNvGrpSpPr/>
              <p:nvPr userDrawn="1"/>
            </p:nvGrpSpPr>
            <p:grpSpPr>
              <a:xfrm>
                <a:off x="6589644" y="6582508"/>
                <a:ext cx="152400" cy="486507"/>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9" name="Group 188"/>
              <p:cNvGrpSpPr/>
              <p:nvPr userDrawn="1"/>
            </p:nvGrpSpPr>
            <p:grpSpPr>
              <a:xfrm>
                <a:off x="5891387" y="6582508"/>
                <a:ext cx="152400" cy="486507"/>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0" name="Group 189"/>
              <p:cNvGrpSpPr/>
              <p:nvPr userDrawn="1"/>
            </p:nvGrpSpPr>
            <p:grpSpPr>
              <a:xfrm>
                <a:off x="5193130" y="6582508"/>
                <a:ext cx="152400" cy="486507"/>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1" name="Group 190"/>
              <p:cNvGrpSpPr/>
              <p:nvPr userDrawn="1"/>
            </p:nvGrpSpPr>
            <p:grpSpPr>
              <a:xfrm>
                <a:off x="4494873"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2" name="Group 191"/>
              <p:cNvGrpSpPr/>
              <p:nvPr userDrawn="1"/>
            </p:nvGrpSpPr>
            <p:grpSpPr>
              <a:xfrm>
                <a:off x="3796616"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3" name="Group 192"/>
              <p:cNvGrpSpPr/>
              <p:nvPr userDrawn="1"/>
            </p:nvGrpSpPr>
            <p:grpSpPr>
              <a:xfrm>
                <a:off x="3098359"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4" name="Group 193"/>
              <p:cNvGrpSpPr/>
              <p:nvPr userDrawn="1"/>
            </p:nvGrpSpPr>
            <p:grpSpPr>
              <a:xfrm>
                <a:off x="2400102"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5" name="Group 194"/>
              <p:cNvGrpSpPr/>
              <p:nvPr userDrawn="1"/>
            </p:nvGrpSpPr>
            <p:grpSpPr>
              <a:xfrm>
                <a:off x="1701845"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a:off x="1003588"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6" name="Text Placeholder 6"/>
          <p:cNvSpPr>
            <a:spLocks noGrp="1"/>
          </p:cNvSpPr>
          <p:nvPr>
            <p:ph type="body" sz="quarter" idx="15"/>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 half">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Content Placeholder 2"/>
          <p:cNvSpPr>
            <a:spLocks noGrp="1"/>
          </p:cNvSpPr>
          <p:nvPr>
            <p:ph idx="13"/>
          </p:nvPr>
        </p:nvSpPr>
        <p:spPr>
          <a:xfrm>
            <a:off x="1301262" y="3429000"/>
            <a:ext cx="2321755" cy="27495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ext Placeholder 2"/>
          <p:cNvSpPr>
            <a:spLocks noGrp="1"/>
          </p:cNvSpPr>
          <p:nvPr>
            <p:ph type="body" sz="quarter" idx="10"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smtClean="0"/>
              <a:t>Click to insert attribution</a:t>
            </a:r>
            <a:endParaRPr lang="en-US" dirty="0"/>
          </a:p>
        </p:txBody>
      </p:sp>
    </p:spTree>
    <p:extLst/>
  </p:cSld>
  <p:clrMapOvr>
    <a:masterClrMapping/>
  </p:clrMapOvr>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Spli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3" name="Content Placeholder 2"/>
          <p:cNvSpPr>
            <a:spLocks noGrp="1"/>
          </p:cNvSpPr>
          <p:nvPr>
            <p:ph idx="1"/>
          </p:nvPr>
        </p:nvSpPr>
        <p:spPr>
          <a:xfrm>
            <a:off x="457732" y="2762473"/>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6" name="Content Placeholder 2"/>
          <p:cNvSpPr>
            <a:spLocks noGrp="1"/>
          </p:cNvSpPr>
          <p:nvPr>
            <p:ph idx="11"/>
          </p:nvPr>
        </p:nvSpPr>
        <p:spPr>
          <a:xfrm>
            <a:off x="2552504" y="2762473"/>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7" name="Content Placeholder 2"/>
          <p:cNvSpPr>
            <a:spLocks noGrp="1"/>
          </p:cNvSpPr>
          <p:nvPr>
            <p:ph idx="12"/>
          </p:nvPr>
        </p:nvSpPr>
        <p:spPr>
          <a:xfrm>
            <a:off x="4647276" y="2762473"/>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8" name="Content Placeholder 2"/>
          <p:cNvSpPr>
            <a:spLocks noGrp="1"/>
          </p:cNvSpPr>
          <p:nvPr>
            <p:ph idx="13"/>
          </p:nvPr>
        </p:nvSpPr>
        <p:spPr>
          <a:xfrm>
            <a:off x="6744429" y="2762473"/>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69" name="Group 168"/>
          <p:cNvGrpSpPr/>
          <p:nvPr userDrawn="1"/>
        </p:nvGrpSpPr>
        <p:grpSpPr>
          <a:xfrm>
            <a:off x="-151325" y="-141165"/>
            <a:ext cx="9439923" cy="7136527"/>
            <a:chOff x="-151325" y="-141165"/>
            <a:chExt cx="9439923" cy="7136527"/>
          </a:xfrm>
        </p:grpSpPr>
        <p:grpSp>
          <p:nvGrpSpPr>
            <p:cNvPr id="170" name="Group 169"/>
            <p:cNvGrpSpPr/>
            <p:nvPr userDrawn="1"/>
          </p:nvGrpSpPr>
          <p:grpSpPr>
            <a:xfrm>
              <a:off x="457731" y="6873247"/>
              <a:ext cx="8226688" cy="122115"/>
              <a:chOff x="457731" y="6582508"/>
              <a:chExt cx="8226688" cy="486507"/>
            </a:xfrm>
          </p:grpSpPr>
          <p:cxnSp>
            <p:nvCxnSpPr>
              <p:cNvPr id="279" name="Straight Connector 27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81" name="Group 280"/>
              <p:cNvGrpSpPr/>
              <p:nvPr userDrawn="1"/>
            </p:nvGrpSpPr>
            <p:grpSpPr>
              <a:xfrm>
                <a:off x="7986158"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7287901"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6589644"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5891387"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5193130"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4494873"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3796616"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3098359"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9" name="Group 288"/>
              <p:cNvGrpSpPr/>
              <p:nvPr userDrawn="1"/>
            </p:nvGrpSpPr>
            <p:grpSpPr>
              <a:xfrm>
                <a:off x="2400102"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0" name="Group 289"/>
              <p:cNvGrpSpPr/>
              <p:nvPr userDrawn="1"/>
            </p:nvGrpSpPr>
            <p:grpSpPr>
              <a:xfrm>
                <a:off x="1701845"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1" name="Group 290"/>
              <p:cNvGrpSpPr/>
              <p:nvPr userDrawn="1"/>
            </p:nvGrpSpPr>
            <p:grpSpPr>
              <a:xfrm>
                <a:off x="1003588"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71" name="Group 170"/>
            <p:cNvGrpSpPr/>
            <p:nvPr userDrawn="1"/>
          </p:nvGrpSpPr>
          <p:grpSpPr>
            <a:xfrm>
              <a:off x="-151325" y="454007"/>
              <a:ext cx="122115" cy="5945205"/>
              <a:chOff x="-238875" y="454007"/>
              <a:chExt cx="122115" cy="5945205"/>
            </a:xfrm>
          </p:grpSpPr>
          <p:cxnSp>
            <p:nvCxnSpPr>
              <p:cNvPr id="244" name="Straight Connector 24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5" name="Group 244"/>
              <p:cNvGrpSpPr/>
              <p:nvPr userDrawn="1"/>
            </p:nvGrpSpPr>
            <p:grpSpPr>
              <a:xfrm rot="5400000">
                <a:off x="-254017" y="594070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546706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499342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451978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404614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357249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309885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262521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3" name="Group 252"/>
              <p:cNvGrpSpPr/>
              <p:nvPr userDrawn="1"/>
            </p:nvGrpSpPr>
            <p:grpSpPr>
              <a:xfrm rot="5400000">
                <a:off x="-254017" y="215157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4" name="Group 253"/>
              <p:cNvGrpSpPr/>
              <p:nvPr userDrawn="1"/>
            </p:nvGrpSpPr>
            <p:grpSpPr>
              <a:xfrm rot="5400000">
                <a:off x="-254017" y="167793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5" name="Group 254"/>
              <p:cNvGrpSpPr/>
              <p:nvPr userDrawn="1"/>
            </p:nvGrpSpPr>
            <p:grpSpPr>
              <a:xfrm rot="5400000">
                <a:off x="-254017" y="997340"/>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6" name="Straight Connector 25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9166483" y="454007"/>
              <a:ext cx="122115" cy="5945205"/>
              <a:chOff x="-238875" y="454007"/>
              <a:chExt cx="122115" cy="5945205"/>
            </a:xfrm>
          </p:grpSpPr>
          <p:cxnSp>
            <p:nvCxnSpPr>
              <p:cNvPr id="209" name="Straight Connector 20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10" name="Group 209"/>
              <p:cNvGrpSpPr/>
              <p:nvPr userDrawn="1"/>
            </p:nvGrpSpPr>
            <p:grpSpPr>
              <a:xfrm rot="5400000">
                <a:off x="-254017" y="594070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546706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499342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451978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404614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357249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309885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262521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8" name="Group 217"/>
              <p:cNvGrpSpPr/>
              <p:nvPr userDrawn="1"/>
            </p:nvGrpSpPr>
            <p:grpSpPr>
              <a:xfrm rot="5400000">
                <a:off x="-254017" y="215157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9" name="Group 218"/>
              <p:cNvGrpSpPr/>
              <p:nvPr userDrawn="1"/>
            </p:nvGrpSpPr>
            <p:grpSpPr>
              <a:xfrm rot="5400000">
                <a:off x="-254017" y="167793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0" name="Group 219"/>
              <p:cNvGrpSpPr/>
              <p:nvPr userDrawn="1"/>
            </p:nvGrpSpPr>
            <p:grpSpPr>
              <a:xfrm rot="5400000">
                <a:off x="-254017" y="997340"/>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21" name="Straight Connector 22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457731" y="-141165"/>
              <a:ext cx="8226688" cy="122115"/>
              <a:chOff x="457731" y="6582508"/>
              <a:chExt cx="8226688" cy="486507"/>
            </a:xfrm>
          </p:grpSpPr>
          <p:cxnSp>
            <p:nvCxnSpPr>
              <p:cNvPr id="174" name="Straight Connector 17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6" name="Group 175"/>
              <p:cNvGrpSpPr/>
              <p:nvPr userDrawn="1"/>
            </p:nvGrpSpPr>
            <p:grpSpPr>
              <a:xfrm>
                <a:off x="7986158"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7287901"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6589644"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5891387"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5193130"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4494873"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3796616"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3098359"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4" name="Group 183"/>
              <p:cNvGrpSpPr/>
              <p:nvPr userDrawn="1"/>
            </p:nvGrpSpPr>
            <p:grpSpPr>
              <a:xfrm>
                <a:off x="2400102"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5" name="Group 184"/>
              <p:cNvGrpSpPr/>
              <p:nvPr userDrawn="1"/>
            </p:nvGrpSpPr>
            <p:grpSpPr>
              <a:xfrm>
                <a:off x="1701845"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userDrawn="1"/>
            </p:nvGrpSpPr>
            <p:grpSpPr>
              <a:xfrm>
                <a:off x="1003588"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Content Placeholder 2"/>
          <p:cNvSpPr>
            <a:spLocks noGrp="1"/>
          </p:cNvSpPr>
          <p:nvPr>
            <p:ph idx="14"/>
          </p:nvPr>
        </p:nvSpPr>
        <p:spPr>
          <a:xfrm>
            <a:off x="457732" y="5128999"/>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6" name="Content Placeholder 2"/>
          <p:cNvSpPr>
            <a:spLocks noGrp="1"/>
          </p:cNvSpPr>
          <p:nvPr>
            <p:ph idx="15"/>
          </p:nvPr>
        </p:nvSpPr>
        <p:spPr>
          <a:xfrm>
            <a:off x="2552504" y="5128999"/>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7" name="Content Placeholder 2"/>
          <p:cNvSpPr>
            <a:spLocks noGrp="1"/>
          </p:cNvSpPr>
          <p:nvPr>
            <p:ph idx="16"/>
          </p:nvPr>
        </p:nvSpPr>
        <p:spPr>
          <a:xfrm>
            <a:off x="4647276" y="5128999"/>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8" name="Content Placeholder 2"/>
          <p:cNvSpPr>
            <a:spLocks noGrp="1"/>
          </p:cNvSpPr>
          <p:nvPr>
            <p:ph idx="17"/>
          </p:nvPr>
        </p:nvSpPr>
        <p:spPr>
          <a:xfrm>
            <a:off x="6744429" y="5128999"/>
            <a:ext cx="1942371" cy="1720471"/>
          </a:xfrm>
        </p:spPr>
        <p:txBody>
          <a:bodyPr>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9" name="Text Placeholder 6"/>
          <p:cNvSpPr>
            <a:spLocks noGrp="1"/>
          </p:cNvSpPr>
          <p:nvPr>
            <p:ph type="body" sz="quarter" idx="18"/>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153" name="Content Placeholder 2"/>
          <p:cNvSpPr>
            <a:spLocks noGrp="1"/>
          </p:cNvSpPr>
          <p:nvPr>
            <p:ph idx="1"/>
          </p:nvPr>
        </p:nvSpPr>
        <p:spPr>
          <a:xfrm>
            <a:off x="457732" y="1134598"/>
            <a:ext cx="4037143"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4" name="Content Placeholder 2"/>
          <p:cNvSpPr>
            <a:spLocks noGrp="1"/>
          </p:cNvSpPr>
          <p:nvPr>
            <p:ph idx="12"/>
          </p:nvPr>
        </p:nvSpPr>
        <p:spPr>
          <a:xfrm>
            <a:off x="4647276" y="1134598"/>
            <a:ext cx="4037143"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1" name="Group 150"/>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299"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732" y="1134598"/>
            <a:ext cx="2640628"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1" name="Content Placeholder 2"/>
          <p:cNvSpPr>
            <a:spLocks noGrp="1"/>
          </p:cNvSpPr>
          <p:nvPr>
            <p:ph idx="11"/>
          </p:nvPr>
        </p:nvSpPr>
        <p:spPr>
          <a:xfrm>
            <a:off x="3256668" y="1134598"/>
            <a:ext cx="2640628"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Content Placeholder 2"/>
          <p:cNvSpPr>
            <a:spLocks noGrp="1"/>
          </p:cNvSpPr>
          <p:nvPr>
            <p:ph idx="12"/>
          </p:nvPr>
        </p:nvSpPr>
        <p:spPr>
          <a:xfrm>
            <a:off x="6043787" y="1134598"/>
            <a:ext cx="2640628"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4" name="Group 153"/>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2"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1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732" y="1134598"/>
            <a:ext cx="5439564"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Content Placeholder 2"/>
          <p:cNvSpPr>
            <a:spLocks noGrp="1"/>
          </p:cNvSpPr>
          <p:nvPr>
            <p:ph idx="12"/>
          </p:nvPr>
        </p:nvSpPr>
        <p:spPr>
          <a:xfrm>
            <a:off x="6043787" y="1134598"/>
            <a:ext cx="2640628" cy="5264613"/>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4" name="Group 153"/>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2"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457732" y="3714750"/>
            <a:ext cx="1523417" cy="2684461"/>
          </a:xfrm>
          <a:solidFill>
            <a:schemeClr val="tx2"/>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9" name="Content Placeholder 2"/>
          <p:cNvSpPr>
            <a:spLocks noGrp="1"/>
          </p:cNvSpPr>
          <p:nvPr>
            <p:ph idx="11"/>
          </p:nvPr>
        </p:nvSpPr>
        <p:spPr>
          <a:xfrm>
            <a:off x="2133550" y="3714750"/>
            <a:ext cx="1523417" cy="2684461"/>
          </a:xfrm>
          <a:solidFill>
            <a:schemeClr val="accent4"/>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1" name="Content Placeholder 2"/>
          <p:cNvSpPr>
            <a:spLocks noGrp="1"/>
          </p:cNvSpPr>
          <p:nvPr>
            <p:ph idx="12"/>
          </p:nvPr>
        </p:nvSpPr>
        <p:spPr>
          <a:xfrm>
            <a:off x="3822113" y="3714750"/>
            <a:ext cx="1523417" cy="2684461"/>
          </a:xfrm>
          <a:solidFill>
            <a:schemeClr val="accent2"/>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2" name="Content Placeholder 2"/>
          <p:cNvSpPr>
            <a:spLocks noGrp="1"/>
          </p:cNvSpPr>
          <p:nvPr>
            <p:ph idx="13"/>
          </p:nvPr>
        </p:nvSpPr>
        <p:spPr>
          <a:xfrm>
            <a:off x="5485185" y="3714750"/>
            <a:ext cx="1523417" cy="2684461"/>
          </a:xfrm>
          <a:solidFill>
            <a:schemeClr val="accent3"/>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73" name="Content Placeholder 2"/>
          <p:cNvSpPr>
            <a:spLocks noGrp="1"/>
          </p:cNvSpPr>
          <p:nvPr>
            <p:ph idx="14"/>
          </p:nvPr>
        </p:nvSpPr>
        <p:spPr>
          <a:xfrm>
            <a:off x="7161002" y="3714750"/>
            <a:ext cx="1523417" cy="2684461"/>
          </a:xfrm>
          <a:solidFill>
            <a:schemeClr val="accent1"/>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155" name="Group 154"/>
          <p:cNvGrpSpPr/>
          <p:nvPr userDrawn="1"/>
        </p:nvGrpSpPr>
        <p:grpSpPr>
          <a:xfrm>
            <a:off x="-151325" y="-141165"/>
            <a:ext cx="9439923" cy="7136527"/>
            <a:chOff x="-151325" y="-141165"/>
            <a:chExt cx="9439923" cy="7136527"/>
          </a:xfrm>
        </p:grpSpPr>
        <p:grpSp>
          <p:nvGrpSpPr>
            <p:cNvPr id="156" name="Group 155"/>
            <p:cNvGrpSpPr/>
            <p:nvPr userDrawn="1"/>
          </p:nvGrpSpPr>
          <p:grpSpPr>
            <a:xfrm>
              <a:off x="457731" y="6873247"/>
              <a:ext cx="8226688" cy="122115"/>
              <a:chOff x="457731" y="6582508"/>
              <a:chExt cx="8226688" cy="486507"/>
            </a:xfrm>
          </p:grpSpPr>
          <p:cxnSp>
            <p:nvCxnSpPr>
              <p:cNvPr id="269" name="Straight Connector 26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1" name="Group 270"/>
              <p:cNvGrpSpPr/>
              <p:nvPr userDrawn="1"/>
            </p:nvGrpSpPr>
            <p:grpSpPr>
              <a:xfrm>
                <a:off x="7986158"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7287901"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6589644"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891387"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5193130"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4494873"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796616" y="6582508"/>
                <a:ext cx="152400" cy="486507"/>
                <a:chOff x="7983415" y="6582508"/>
                <a:chExt cx="152400" cy="486507"/>
              </a:xfrm>
            </p:grpSpPr>
            <p:cxnSp>
              <p:nvCxnSpPr>
                <p:cNvPr id="290" name="Straight Connector 2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3098359" y="6582508"/>
                <a:ext cx="152400" cy="486507"/>
                <a:chOff x="7983415" y="6582508"/>
                <a:chExt cx="152400" cy="486507"/>
              </a:xfrm>
            </p:grpSpPr>
            <p:cxnSp>
              <p:nvCxnSpPr>
                <p:cNvPr id="288" name="Straight Connector 2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2400102" y="6582508"/>
                <a:ext cx="152400" cy="486507"/>
                <a:chOff x="7983415" y="6582508"/>
                <a:chExt cx="152400" cy="486507"/>
              </a:xfrm>
            </p:grpSpPr>
            <p:cxnSp>
              <p:nvCxnSpPr>
                <p:cNvPr id="286" name="Straight Connector 2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701845" y="6582508"/>
                <a:ext cx="152400" cy="486507"/>
                <a:chOff x="7983415" y="6582508"/>
                <a:chExt cx="152400" cy="486507"/>
              </a:xfrm>
            </p:grpSpPr>
            <p:cxnSp>
              <p:nvCxnSpPr>
                <p:cNvPr id="284" name="Straight Connector 2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1003588" y="6582508"/>
                <a:ext cx="152400" cy="486507"/>
                <a:chOff x="7983415" y="6582508"/>
                <a:chExt cx="152400" cy="486507"/>
              </a:xfrm>
            </p:grpSpPr>
            <p:cxnSp>
              <p:nvCxnSpPr>
                <p:cNvPr id="282" name="Straight Connector 2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7" name="Group 156"/>
            <p:cNvGrpSpPr/>
            <p:nvPr userDrawn="1"/>
          </p:nvGrpSpPr>
          <p:grpSpPr>
            <a:xfrm>
              <a:off x="-151325" y="454007"/>
              <a:ext cx="122115" cy="5945205"/>
              <a:chOff x="-238875" y="454007"/>
              <a:chExt cx="122115" cy="5945205"/>
            </a:xfrm>
          </p:grpSpPr>
          <p:cxnSp>
            <p:nvCxnSpPr>
              <p:cNvPr id="234" name="Straight Connector 23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5" name="Group 234"/>
              <p:cNvGrpSpPr/>
              <p:nvPr userDrawn="1"/>
            </p:nvGrpSpPr>
            <p:grpSpPr>
              <a:xfrm rot="5400000">
                <a:off x="-254017" y="594070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546706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99342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51978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404614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572499"/>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3098857"/>
                <a:ext cx="152400" cy="122115"/>
                <a:chOff x="7983415" y="6582508"/>
                <a:chExt cx="152400" cy="486507"/>
              </a:xfrm>
            </p:grpSpPr>
            <p:cxnSp>
              <p:nvCxnSpPr>
                <p:cNvPr id="255" name="Straight Connector 25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625215"/>
                <a:ext cx="152400" cy="122115"/>
                <a:chOff x="7983415" y="6582508"/>
                <a:chExt cx="152400" cy="486507"/>
              </a:xfrm>
            </p:grpSpPr>
            <p:cxnSp>
              <p:nvCxnSpPr>
                <p:cNvPr id="253" name="Straight Connector 25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2151573"/>
                <a:ext cx="152400" cy="122115"/>
                <a:chOff x="7983415" y="6582508"/>
                <a:chExt cx="152400" cy="486507"/>
              </a:xfrm>
            </p:grpSpPr>
            <p:cxnSp>
              <p:nvCxnSpPr>
                <p:cNvPr id="251" name="Straight Connector 25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1677931"/>
                <a:ext cx="152400" cy="122115"/>
                <a:chOff x="7983415" y="6582508"/>
                <a:chExt cx="152400" cy="486507"/>
              </a:xfrm>
            </p:grpSpPr>
            <p:cxnSp>
              <p:nvCxnSpPr>
                <p:cNvPr id="249" name="Straight Connector 24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997340"/>
                <a:ext cx="152400" cy="122115"/>
                <a:chOff x="7983415" y="6582508"/>
                <a:chExt cx="152400" cy="486507"/>
              </a:xfrm>
            </p:grpSpPr>
            <p:cxnSp>
              <p:nvCxnSpPr>
                <p:cNvPr id="247" name="Straight Connector 24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6" name="Straight Connector 24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9166483" y="454007"/>
              <a:ext cx="122115" cy="5945205"/>
              <a:chOff x="-238875" y="454007"/>
              <a:chExt cx="122115" cy="5945205"/>
            </a:xfrm>
          </p:grpSpPr>
          <p:cxnSp>
            <p:nvCxnSpPr>
              <p:cNvPr id="199" name="Straight Connector 19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0" name="Group 199"/>
              <p:cNvGrpSpPr/>
              <p:nvPr userDrawn="1"/>
            </p:nvGrpSpPr>
            <p:grpSpPr>
              <a:xfrm rot="5400000">
                <a:off x="-254017" y="594070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546706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99342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51978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404614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572499"/>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3098857"/>
                <a:ext cx="152400" cy="122115"/>
                <a:chOff x="7983415" y="6582508"/>
                <a:chExt cx="152400" cy="486507"/>
              </a:xfrm>
            </p:grpSpPr>
            <p:cxnSp>
              <p:nvCxnSpPr>
                <p:cNvPr id="220" name="Straight Connector 21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625215"/>
                <a:ext cx="152400" cy="122115"/>
                <a:chOff x="7983415" y="6582508"/>
                <a:chExt cx="152400" cy="486507"/>
              </a:xfrm>
            </p:grpSpPr>
            <p:cxnSp>
              <p:nvCxnSpPr>
                <p:cNvPr id="218" name="Straight Connector 21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2151573"/>
                <a:ext cx="152400" cy="122115"/>
                <a:chOff x="7983415" y="6582508"/>
                <a:chExt cx="152400" cy="486507"/>
              </a:xfrm>
            </p:grpSpPr>
            <p:cxnSp>
              <p:nvCxnSpPr>
                <p:cNvPr id="216" name="Straight Connector 21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1677931"/>
                <a:ext cx="152400" cy="122115"/>
                <a:chOff x="7983415" y="6582508"/>
                <a:chExt cx="152400" cy="486507"/>
              </a:xfrm>
            </p:grpSpPr>
            <p:cxnSp>
              <p:nvCxnSpPr>
                <p:cNvPr id="214" name="Straight Connector 21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997340"/>
                <a:ext cx="152400" cy="122115"/>
                <a:chOff x="7983415" y="6582508"/>
                <a:chExt cx="152400" cy="486507"/>
              </a:xfrm>
            </p:grpSpPr>
            <p:cxnSp>
              <p:nvCxnSpPr>
                <p:cNvPr id="212" name="Straight Connector 2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1" name="Straight Connector 21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9" name="Group 158"/>
            <p:cNvGrpSpPr/>
            <p:nvPr userDrawn="1"/>
          </p:nvGrpSpPr>
          <p:grpSpPr>
            <a:xfrm>
              <a:off x="457731" y="-141165"/>
              <a:ext cx="8226688" cy="122115"/>
              <a:chOff x="457731" y="6582508"/>
              <a:chExt cx="8226688" cy="486507"/>
            </a:xfrm>
          </p:grpSpPr>
          <p:cxnSp>
            <p:nvCxnSpPr>
              <p:cNvPr id="160" name="Straight Connector 159"/>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2" name="Group 161"/>
              <p:cNvGrpSpPr/>
              <p:nvPr userDrawn="1"/>
            </p:nvGrpSpPr>
            <p:grpSpPr>
              <a:xfrm>
                <a:off x="7986158"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7287901"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6589644"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891387"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5193130"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4494873"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796616" y="6582508"/>
                <a:ext cx="152400" cy="486507"/>
                <a:chOff x="7983415" y="6582508"/>
                <a:chExt cx="152400" cy="486507"/>
              </a:xfrm>
            </p:grpSpPr>
            <p:cxnSp>
              <p:nvCxnSpPr>
                <p:cNvPr id="185" name="Straight Connector 1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3098359" y="6582508"/>
                <a:ext cx="152400" cy="486507"/>
                <a:chOff x="7983415" y="6582508"/>
                <a:chExt cx="152400" cy="486507"/>
              </a:xfrm>
            </p:grpSpPr>
            <p:cxnSp>
              <p:nvCxnSpPr>
                <p:cNvPr id="183" name="Straight Connector 1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2400102" y="6582508"/>
                <a:ext cx="152400" cy="486507"/>
                <a:chOff x="7983415" y="6582508"/>
                <a:chExt cx="152400" cy="486507"/>
              </a:xfrm>
            </p:grpSpPr>
            <p:cxnSp>
              <p:nvCxnSpPr>
                <p:cNvPr id="181" name="Straight Connector 1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701845" y="6582508"/>
                <a:ext cx="152400" cy="486507"/>
                <a:chOff x="7983415" y="6582508"/>
                <a:chExt cx="152400" cy="486507"/>
              </a:xfrm>
            </p:grpSpPr>
            <p:cxnSp>
              <p:nvCxnSpPr>
                <p:cNvPr id="179" name="Straight Connector 1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1003588" y="6582508"/>
                <a:ext cx="152400" cy="486507"/>
                <a:chOff x="7983415" y="6582508"/>
                <a:chExt cx="152400" cy="486507"/>
              </a:xfrm>
            </p:grpSpPr>
            <p:cxnSp>
              <p:nvCxnSpPr>
                <p:cNvPr id="177" name="Straight Connector 1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cxnSp>
        <p:nvCxnSpPr>
          <p:cNvPr id="305" name="Straight Connector 304"/>
          <p:cNvCxnSpPr/>
          <p:nvPr userDrawn="1"/>
        </p:nvCxnSpPr>
        <p:spPr>
          <a:xfrm>
            <a:off x="459580" y="2609850"/>
            <a:ext cx="1521569"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2135398" y="2609850"/>
            <a:ext cx="152156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3823961" y="2609850"/>
            <a:ext cx="1521569"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5487033" y="2609850"/>
            <a:ext cx="152156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162850" y="2609850"/>
            <a:ext cx="152156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 Placeholder 8"/>
          <p:cNvSpPr>
            <a:spLocks noGrp="1"/>
          </p:cNvSpPr>
          <p:nvPr>
            <p:ph type="body" sz="quarter" idx="17"/>
          </p:nvPr>
        </p:nvSpPr>
        <p:spPr>
          <a:xfrm>
            <a:off x="2133600" y="2762473"/>
            <a:ext cx="1524000" cy="952277"/>
          </a:xfrm>
        </p:spPr>
        <p:txBody>
          <a:bodyPr>
            <a:noAutofit/>
          </a:bodyPr>
          <a:lstStyle>
            <a:lvl1pPr>
              <a:lnSpc>
                <a:spcPct val="95000"/>
              </a:lnSpc>
              <a:spcBef>
                <a:spcPts val="600"/>
              </a:spcBef>
              <a:spcAft>
                <a:spcPts val="0"/>
              </a:spcAft>
              <a:defRPr sz="1800" i="0">
                <a:solidFill>
                  <a:schemeClr val="accent4"/>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2" name="Text Placeholder 8"/>
          <p:cNvSpPr>
            <a:spLocks noGrp="1"/>
          </p:cNvSpPr>
          <p:nvPr>
            <p:ph type="body" sz="quarter" idx="18"/>
          </p:nvPr>
        </p:nvSpPr>
        <p:spPr>
          <a:xfrm>
            <a:off x="459580" y="2762473"/>
            <a:ext cx="1524000" cy="952277"/>
          </a:xfrm>
        </p:spPr>
        <p:txBody>
          <a:bodyPr>
            <a:noAutofit/>
          </a:bodyPr>
          <a:lstStyle>
            <a:lvl1pPr>
              <a:lnSpc>
                <a:spcPct val="95000"/>
              </a:lnSpc>
              <a:spcBef>
                <a:spcPts val="600"/>
              </a:spcBef>
              <a:spcAft>
                <a:spcPts val="0"/>
              </a:spcAft>
              <a:defRPr sz="1800" i="0">
                <a:solidFill>
                  <a:schemeClr val="tx2"/>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3" name="Text Placeholder 8"/>
          <p:cNvSpPr>
            <a:spLocks noGrp="1"/>
          </p:cNvSpPr>
          <p:nvPr>
            <p:ph type="body" sz="quarter" idx="19"/>
          </p:nvPr>
        </p:nvSpPr>
        <p:spPr>
          <a:xfrm>
            <a:off x="3821530" y="2762473"/>
            <a:ext cx="1524000" cy="952277"/>
          </a:xfrm>
        </p:spPr>
        <p:txBody>
          <a:bodyPr>
            <a:noAutofit/>
          </a:bodyPr>
          <a:lstStyle>
            <a:lvl1pPr>
              <a:lnSpc>
                <a:spcPct val="95000"/>
              </a:lnSpc>
              <a:spcBef>
                <a:spcPts val="600"/>
              </a:spcBef>
              <a:spcAft>
                <a:spcPts val="0"/>
              </a:spcAft>
              <a:defRPr sz="1800" i="0">
                <a:solidFill>
                  <a:schemeClr val="accent2"/>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4" name="Text Placeholder 8"/>
          <p:cNvSpPr>
            <a:spLocks noGrp="1"/>
          </p:cNvSpPr>
          <p:nvPr>
            <p:ph type="body" sz="quarter" idx="20"/>
          </p:nvPr>
        </p:nvSpPr>
        <p:spPr>
          <a:xfrm>
            <a:off x="5484602" y="2762473"/>
            <a:ext cx="1524000" cy="952277"/>
          </a:xfrm>
        </p:spPr>
        <p:txBody>
          <a:bodyPr>
            <a:noAutofit/>
          </a:bodyPr>
          <a:lstStyle>
            <a:lvl1pPr>
              <a:lnSpc>
                <a:spcPct val="95000"/>
              </a:lnSpc>
              <a:spcBef>
                <a:spcPts val="600"/>
              </a:spcBef>
              <a:spcAft>
                <a:spcPts val="0"/>
              </a:spcAft>
              <a:defRPr sz="1800" i="0">
                <a:solidFill>
                  <a:schemeClr val="accent3"/>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5" name="Text Placeholder 8"/>
          <p:cNvSpPr>
            <a:spLocks noGrp="1"/>
          </p:cNvSpPr>
          <p:nvPr>
            <p:ph type="body" sz="quarter" idx="21"/>
          </p:nvPr>
        </p:nvSpPr>
        <p:spPr>
          <a:xfrm>
            <a:off x="7160419" y="2762473"/>
            <a:ext cx="1524000" cy="952277"/>
          </a:xfrm>
        </p:spPr>
        <p:txBody>
          <a:bodyPr>
            <a:noAutofit/>
          </a:bodyPr>
          <a:lstStyle>
            <a:lvl1pPr>
              <a:lnSpc>
                <a:spcPct val="95000"/>
              </a:lnSpc>
              <a:spcBef>
                <a:spcPts val="600"/>
              </a:spcBef>
              <a:spcAft>
                <a:spcPts val="0"/>
              </a:spcAft>
              <a:defRPr sz="1800" i="0">
                <a:solidFill>
                  <a:schemeClr val="accent1"/>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smtClean="0"/>
              <a:t>Click to edit Master text styles</a:t>
            </a:r>
          </a:p>
          <a:p>
            <a:pPr lvl="1"/>
            <a:r>
              <a:rPr lang="en-US" dirty="0" smtClean="0"/>
              <a:t>Second level</a:t>
            </a:r>
            <a:endParaRPr lang="en-US" dirty="0"/>
          </a:p>
        </p:txBody>
      </p:sp>
      <p:sp>
        <p:nvSpPr>
          <p:cNvPr id="317" name="Text Placeholder 2"/>
          <p:cNvSpPr>
            <a:spLocks noGrp="1"/>
          </p:cNvSpPr>
          <p:nvPr>
            <p:ph type="body" idx="22" hasCustomPrompt="1"/>
          </p:nvPr>
        </p:nvSpPr>
        <p:spPr>
          <a:xfrm>
            <a:off x="2135398" y="1815189"/>
            <a:ext cx="1522202" cy="794660"/>
          </a:xfrm>
        </p:spPr>
        <p:txBody>
          <a:bodyPr anchor="b">
            <a:noAutofit/>
          </a:bodyPr>
          <a:lstStyle>
            <a:lvl1pPr marL="0" indent="0">
              <a:lnSpc>
                <a:spcPct val="95000"/>
              </a:lnSpc>
              <a:spcBef>
                <a:spcPts val="0"/>
              </a:spcBef>
              <a:spcAft>
                <a:spcPts val="0"/>
              </a:spcAft>
              <a:buNone/>
              <a:defRPr sz="5400" b="1" i="0" spc="-300">
                <a:solidFill>
                  <a:schemeClr val="accent4"/>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a:t>
            </a:r>
          </a:p>
        </p:txBody>
      </p:sp>
      <p:sp>
        <p:nvSpPr>
          <p:cNvPr id="318" name="Text Placeholder 2"/>
          <p:cNvSpPr>
            <a:spLocks noGrp="1"/>
          </p:cNvSpPr>
          <p:nvPr>
            <p:ph type="body" idx="23" hasCustomPrompt="1"/>
          </p:nvPr>
        </p:nvSpPr>
        <p:spPr>
          <a:xfrm>
            <a:off x="3810000" y="1815189"/>
            <a:ext cx="1522202" cy="794660"/>
          </a:xfrm>
        </p:spPr>
        <p:txBody>
          <a:bodyPr anchor="b">
            <a:noAutofit/>
          </a:bodyPr>
          <a:lstStyle>
            <a:lvl1pPr marL="0" indent="0">
              <a:lnSpc>
                <a:spcPct val="95000"/>
              </a:lnSpc>
              <a:spcBef>
                <a:spcPts val="0"/>
              </a:spcBef>
              <a:spcAft>
                <a:spcPts val="0"/>
              </a:spcAft>
              <a:buNone/>
              <a:defRPr sz="5400" b="1" i="0" spc="-300">
                <a:solidFill>
                  <a:schemeClr val="accent2"/>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a:t>
            </a:r>
          </a:p>
        </p:txBody>
      </p:sp>
      <p:sp>
        <p:nvSpPr>
          <p:cNvPr id="319" name="Text Placeholder 2"/>
          <p:cNvSpPr>
            <a:spLocks noGrp="1"/>
          </p:cNvSpPr>
          <p:nvPr>
            <p:ph type="body" idx="24" hasCustomPrompt="1"/>
          </p:nvPr>
        </p:nvSpPr>
        <p:spPr>
          <a:xfrm>
            <a:off x="5486400" y="1815189"/>
            <a:ext cx="1522202" cy="794660"/>
          </a:xfrm>
        </p:spPr>
        <p:txBody>
          <a:bodyPr anchor="b">
            <a:noAutofit/>
          </a:bodyPr>
          <a:lstStyle>
            <a:lvl1pPr marL="0" indent="0">
              <a:lnSpc>
                <a:spcPct val="95000"/>
              </a:lnSpc>
              <a:spcBef>
                <a:spcPts val="0"/>
              </a:spcBef>
              <a:spcAft>
                <a:spcPts val="0"/>
              </a:spcAft>
              <a:buNone/>
              <a:defRPr sz="5400" b="1" i="0" spc="-300">
                <a:solidFill>
                  <a:schemeClr val="accent3"/>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a:t>
            </a:r>
          </a:p>
        </p:txBody>
      </p:sp>
      <p:sp>
        <p:nvSpPr>
          <p:cNvPr id="320" name="Text Placeholder 2"/>
          <p:cNvSpPr>
            <a:spLocks noGrp="1"/>
          </p:cNvSpPr>
          <p:nvPr>
            <p:ph type="body" idx="25" hasCustomPrompt="1"/>
          </p:nvPr>
        </p:nvSpPr>
        <p:spPr>
          <a:xfrm>
            <a:off x="7168662" y="1815189"/>
            <a:ext cx="1522202" cy="794660"/>
          </a:xfrm>
        </p:spPr>
        <p:txBody>
          <a:bodyPr anchor="b">
            <a:noAutofit/>
          </a:bodyPr>
          <a:lstStyle>
            <a:lvl1pPr marL="0" indent="0">
              <a:lnSpc>
                <a:spcPct val="95000"/>
              </a:lnSpc>
              <a:spcBef>
                <a:spcPts val="0"/>
              </a:spcBef>
              <a:spcAft>
                <a:spcPts val="0"/>
              </a:spcAft>
              <a:buNone/>
              <a:defRPr sz="5400" b="1" i="0" spc="-300">
                <a:solidFill>
                  <a:schemeClr val="accent1"/>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a:t>
            </a:r>
          </a:p>
        </p:txBody>
      </p:sp>
      <p:sp>
        <p:nvSpPr>
          <p:cNvPr id="321" name="Text Placeholder 2"/>
          <p:cNvSpPr>
            <a:spLocks noGrp="1"/>
          </p:cNvSpPr>
          <p:nvPr>
            <p:ph type="body" idx="26"/>
          </p:nvPr>
        </p:nvSpPr>
        <p:spPr>
          <a:xfrm>
            <a:off x="457731" y="1815188"/>
            <a:ext cx="1522202" cy="708655"/>
          </a:xfrm>
        </p:spPr>
        <p:txBody>
          <a:bodyPr anchor="b">
            <a:noAutofit/>
          </a:bodyPr>
          <a:lstStyle>
            <a:lvl1pPr marL="0" indent="0">
              <a:lnSpc>
                <a:spcPct val="95000"/>
              </a:lnSpc>
              <a:spcBef>
                <a:spcPts val="0"/>
              </a:spcBef>
              <a:spcAft>
                <a:spcPts val="0"/>
              </a:spcAft>
              <a:buNone/>
              <a:defRPr sz="2400" b="1" i="0">
                <a:solidFill>
                  <a:schemeClr val="tx2"/>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a:t>
            </a:r>
          </a:p>
        </p:txBody>
      </p:sp>
    </p:spTree>
    <p:extLst/>
  </p:cSld>
  <p:clrMapOvr>
    <a:masterClrMapping/>
  </p:clrMapOvr>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58" name="Group 157"/>
          <p:cNvGrpSpPr/>
          <p:nvPr userDrawn="1"/>
        </p:nvGrpSpPr>
        <p:grpSpPr>
          <a:xfrm>
            <a:off x="-151325" y="-141165"/>
            <a:ext cx="9439923" cy="7136527"/>
            <a:chOff x="-151325" y="-141165"/>
            <a:chExt cx="9439923" cy="7136527"/>
          </a:xfrm>
        </p:grpSpPr>
        <p:grpSp>
          <p:nvGrpSpPr>
            <p:cNvPr id="159" name="Group 158"/>
            <p:cNvGrpSpPr/>
            <p:nvPr userDrawn="1"/>
          </p:nvGrpSpPr>
          <p:grpSpPr>
            <a:xfrm>
              <a:off x="457731" y="6873247"/>
              <a:ext cx="8226688" cy="122115"/>
              <a:chOff x="457731" y="6582508"/>
              <a:chExt cx="8226688" cy="486507"/>
            </a:xfrm>
          </p:grpSpPr>
          <p:cxnSp>
            <p:nvCxnSpPr>
              <p:cNvPr id="268" name="Straight Connector 26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0" name="Group 269"/>
              <p:cNvGrpSpPr/>
              <p:nvPr userDrawn="1"/>
            </p:nvGrpSpPr>
            <p:grpSpPr>
              <a:xfrm>
                <a:off x="7986158"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7287901"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6589644"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5891387"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193130"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4494873"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3796616"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098359"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2400102"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1701845"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003588"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0" name="Group 159"/>
            <p:cNvGrpSpPr/>
            <p:nvPr userDrawn="1"/>
          </p:nvGrpSpPr>
          <p:grpSpPr>
            <a:xfrm>
              <a:off x="-151325" y="454007"/>
              <a:ext cx="122115" cy="5945205"/>
              <a:chOff x="-238875" y="454007"/>
              <a:chExt cx="122115" cy="5945205"/>
            </a:xfrm>
          </p:grpSpPr>
          <p:cxnSp>
            <p:nvCxnSpPr>
              <p:cNvPr id="233" name="Straight Connector 23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4" name="Group 233"/>
              <p:cNvGrpSpPr/>
              <p:nvPr userDrawn="1"/>
            </p:nvGrpSpPr>
            <p:grpSpPr>
              <a:xfrm rot="5400000">
                <a:off x="-254017" y="5940709"/>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5467067"/>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4993425"/>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519783"/>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046141"/>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3572499"/>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098857"/>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2625215"/>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151573"/>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1677931"/>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997340"/>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5" name="Straight Connector 24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userDrawn="1"/>
          </p:nvGrpSpPr>
          <p:grpSpPr>
            <a:xfrm>
              <a:off x="9166483" y="454007"/>
              <a:ext cx="122115" cy="5945205"/>
              <a:chOff x="-238875" y="454007"/>
              <a:chExt cx="122115" cy="5945205"/>
            </a:xfrm>
          </p:grpSpPr>
          <p:cxnSp>
            <p:nvCxnSpPr>
              <p:cNvPr id="198" name="Straight Connector 19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9" name="Group 198"/>
              <p:cNvGrpSpPr/>
              <p:nvPr userDrawn="1"/>
            </p:nvGrpSpPr>
            <p:grpSpPr>
              <a:xfrm rot="5400000">
                <a:off x="-254017" y="5940709"/>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5467067"/>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4993425"/>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519783"/>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046141"/>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3572499"/>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098857"/>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2625215"/>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151573"/>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1677931"/>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997340"/>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0" name="Straight Connector 20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457731" y="-141165"/>
              <a:ext cx="8226688" cy="122115"/>
              <a:chOff x="457731" y="6582508"/>
              <a:chExt cx="8226688" cy="486507"/>
            </a:xfrm>
          </p:grpSpPr>
          <p:cxnSp>
            <p:nvCxnSpPr>
              <p:cNvPr id="163" name="Straight Connector 16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5" name="Group 164"/>
              <p:cNvGrpSpPr/>
              <p:nvPr userDrawn="1"/>
            </p:nvGrpSpPr>
            <p:grpSpPr>
              <a:xfrm>
                <a:off x="7986158"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7287901"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6589644"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5891387"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5193130"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494873"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3796616"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3098359"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2400102"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1701845"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003588"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1"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6" name="Content Placeholder 2"/>
          <p:cNvSpPr>
            <a:spLocks noGrp="1"/>
          </p:cNvSpPr>
          <p:nvPr>
            <p:ph idx="12"/>
          </p:nvPr>
        </p:nvSpPr>
        <p:spPr>
          <a:xfrm>
            <a:off x="6043787"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smtClean="0"/>
              <a:t>Click to edit Master text styles</a:t>
            </a:r>
          </a:p>
          <a:p>
            <a:pPr lvl="1"/>
            <a:r>
              <a:rPr lang="en-US" dirty="0" smtClean="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smtClean="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Fifth level</a:t>
            </a:r>
            <a:endParaRPr lang="en-US" dirty="0"/>
          </a:p>
        </p:txBody>
      </p:sp>
      <p:sp>
        <p:nvSpPr>
          <p:cNvPr id="157" name="TextBox 156"/>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303" name="Rectangle 302"/>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sp>
        <p:nvSpPr>
          <p:cNvPr id="310" name="Content Placeholder 2"/>
          <p:cNvSpPr>
            <a:spLocks noGrp="1"/>
          </p:cNvSpPr>
          <p:nvPr>
            <p:ph idx="15"/>
          </p:nvPr>
        </p:nvSpPr>
        <p:spPr>
          <a:xfrm>
            <a:off x="457732"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smtClean="0"/>
              <a:t>Click to edit Master text styles</a:t>
            </a:r>
          </a:p>
          <a:p>
            <a:pPr lvl="1"/>
            <a:r>
              <a:rPr lang="en-US" dirty="0" smtClean="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smtClean="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Fifth level</a:t>
            </a:r>
            <a:endParaRPr lang="en-US" dirty="0"/>
          </a:p>
        </p:txBody>
      </p:sp>
      <p:sp>
        <p:nvSpPr>
          <p:cNvPr id="311" name="Content Placeholder 2"/>
          <p:cNvSpPr>
            <a:spLocks noGrp="1"/>
          </p:cNvSpPr>
          <p:nvPr>
            <p:ph idx="14"/>
          </p:nvPr>
        </p:nvSpPr>
        <p:spPr>
          <a:xfrm>
            <a:off x="3256668"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smtClean="0"/>
              <a:t>Click to edit Master text styles</a:t>
            </a:r>
          </a:p>
          <a:p>
            <a:pPr lvl="1"/>
            <a:r>
              <a:rPr lang="en-US" dirty="0" smtClean="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smtClean="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smtClean="0"/>
              <a:t>Fifth level</a:t>
            </a:r>
            <a:endParaRPr lang="en-US" dirty="0"/>
          </a:p>
        </p:txBody>
      </p:sp>
      <p:sp>
        <p:nvSpPr>
          <p:cNvPr id="155" name="Text Placeholder 6"/>
          <p:cNvSpPr>
            <a:spLocks noGrp="1"/>
          </p:cNvSpPr>
          <p:nvPr>
            <p:ph type="body" sz="quarter" idx="16"/>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Divid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oAutofit/>
          </a:bodyPr>
          <a:lstStyle>
            <a:lvl1pPr>
              <a:lnSpc>
                <a:spcPct val="90000"/>
              </a:lnSpc>
              <a:spcAft>
                <a:spcPts val="600"/>
              </a:spcAft>
              <a:defRPr sz="6600" cap="none" baseline="0">
                <a:solidFill>
                  <a:schemeClr val="bg1"/>
                </a:solidFill>
                <a:latin typeface="+mj-lt"/>
              </a:defRPr>
            </a:lvl1pPr>
          </a:lstStyle>
          <a:p>
            <a:r>
              <a:rPr lang="en-US" dirty="0" smtClean="0"/>
              <a:t>Click to edit Master title style</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prstClr val="white"/>
                </a:solidFill>
                <a:latin typeface="Arial"/>
              </a:rPr>
              <a:pPr algn="r"/>
              <a:t>‹#›</a:t>
            </a:fld>
            <a:endParaRPr lang="en-US" sz="800" dirty="0">
              <a:solidFill>
                <a:prstClr val="white"/>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prstClr val="white"/>
                </a:solidFill>
                <a:latin typeface="Arial"/>
              </a:rPr>
              <a:t>© Duarte, Inc. 2014</a:t>
            </a:r>
          </a:p>
        </p:txBody>
      </p:sp>
      <p:cxnSp>
        <p:nvCxnSpPr>
          <p:cNvPr id="153" name="Straight Connector 152"/>
          <p:cNvCxnSpPr/>
          <p:nvPr userDrawn="1"/>
        </p:nvCxnSpPr>
        <p:spPr>
          <a:xfrm flipH="1">
            <a:off x="457732" y="4030998"/>
            <a:ext cx="822668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4"/>
          </p:nvPr>
        </p:nvSpPr>
        <p:spPr>
          <a:xfrm>
            <a:off x="458788" y="4320518"/>
            <a:ext cx="5438508" cy="2087240"/>
          </a:xfrm>
        </p:spPr>
        <p:txBody>
          <a:bodyPr>
            <a:noAutofit/>
          </a:bodyPr>
          <a:lstStyle>
            <a:lvl1pPr marL="171450" indent="-171450">
              <a:lnSpc>
                <a:spcPct val="110000"/>
              </a:lnSpc>
              <a:spcBef>
                <a:spcPts val="1000"/>
              </a:spcBef>
              <a:spcAft>
                <a:spcPts val="0"/>
              </a:spcAft>
              <a:buClr>
                <a:schemeClr val="bg1"/>
              </a:buClr>
              <a:buFontTx/>
              <a:buChar char="+"/>
              <a:defRPr sz="1600" i="1">
                <a:solidFill>
                  <a:schemeClr val="bg1"/>
                </a:solidFill>
                <a:latin typeface="+mn-lt"/>
              </a:defRPr>
            </a:lvl1pPr>
            <a:lvl2pPr marL="171450" indent="-171450">
              <a:lnSpc>
                <a:spcPct val="110000"/>
              </a:lnSpc>
              <a:spcBef>
                <a:spcPts val="1000"/>
              </a:spcBef>
              <a:spcAft>
                <a:spcPts val="0"/>
              </a:spcAft>
              <a:buClr>
                <a:schemeClr val="bg1"/>
              </a:buClr>
              <a:buFontTx/>
              <a:buChar char="+"/>
              <a:defRPr sz="1600" i="1">
                <a:solidFill>
                  <a:schemeClr val="bg1"/>
                </a:solidFill>
                <a:latin typeface="+mn-lt"/>
              </a:defRPr>
            </a:lvl2pPr>
            <a:lvl3pPr marL="171450" indent="-171450">
              <a:lnSpc>
                <a:spcPct val="110000"/>
              </a:lnSpc>
              <a:spcBef>
                <a:spcPts val="1000"/>
              </a:spcBef>
              <a:spcAft>
                <a:spcPts val="0"/>
              </a:spcAft>
              <a:buClr>
                <a:schemeClr val="bg1"/>
              </a:buClr>
              <a:buFontTx/>
              <a:buChar char="+"/>
              <a:defRPr sz="1600" i="1">
                <a:solidFill>
                  <a:schemeClr val="bg1"/>
                </a:solidFill>
                <a:latin typeface="+mn-lt"/>
              </a:defRPr>
            </a:lvl3pPr>
            <a:lvl4pPr marL="171450" indent="-171450">
              <a:lnSpc>
                <a:spcPct val="110000"/>
              </a:lnSpc>
              <a:spcBef>
                <a:spcPts val="1000"/>
              </a:spcBef>
              <a:spcAft>
                <a:spcPts val="0"/>
              </a:spcAft>
              <a:buClr>
                <a:schemeClr val="bg1"/>
              </a:buClr>
              <a:buFontTx/>
              <a:buChar char="+"/>
              <a:defRPr sz="1600" i="1">
                <a:solidFill>
                  <a:schemeClr val="bg1"/>
                </a:solidFill>
                <a:latin typeface="+mn-lt"/>
              </a:defRPr>
            </a:lvl4pPr>
            <a:lvl5pPr marL="171450" indent="-171450">
              <a:lnSpc>
                <a:spcPct val="110000"/>
              </a:lnSpc>
              <a:spcBef>
                <a:spcPts val="1000"/>
              </a:spcBef>
              <a:spcAft>
                <a:spcPts val="0"/>
              </a:spcAft>
              <a:buClr>
                <a:schemeClr val="bg1"/>
              </a:buClr>
              <a:buFontTx/>
              <a:buChar char="+"/>
              <a:defRPr sz="16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ext Placeholder 9"/>
          <p:cNvSpPr>
            <a:spLocks noGrp="1"/>
          </p:cNvSpPr>
          <p:nvPr>
            <p:ph type="body" sz="quarter" idx="15" hasCustomPrompt="1"/>
          </p:nvPr>
        </p:nvSpPr>
        <p:spPr>
          <a:xfrm>
            <a:off x="6043787" y="4183401"/>
            <a:ext cx="2640634" cy="2215810"/>
          </a:xfrm>
        </p:spPr>
        <p:txBody>
          <a:bodyPr anchor="ctr">
            <a:noAutofit/>
          </a:bodyPr>
          <a:lstStyle>
            <a:lvl1pPr algn="r">
              <a:buFontTx/>
              <a:buNone/>
              <a:defRPr sz="13300" b="1" i="0">
                <a:solidFill>
                  <a:schemeClr val="bg1"/>
                </a:solidFill>
                <a:latin typeface="Arial Narrow" panose="020B0606020202030204" pitchFamily="34" charset="0"/>
              </a:defRPr>
            </a:lvl1pPr>
            <a:lvl2pPr algn="r">
              <a:buFontTx/>
              <a:buNone/>
              <a:defRPr sz="13300">
                <a:solidFill>
                  <a:schemeClr val="bg1"/>
                </a:solidFill>
                <a:latin typeface="Arial Narrow" panose="020B0606020202030204" pitchFamily="34" charset="0"/>
              </a:defRPr>
            </a:lvl2pPr>
            <a:lvl3pPr algn="r">
              <a:buFontTx/>
              <a:buNone/>
              <a:defRPr sz="13300">
                <a:solidFill>
                  <a:schemeClr val="bg1"/>
                </a:solidFill>
                <a:latin typeface="Arial Narrow" panose="020B0606020202030204" pitchFamily="34" charset="0"/>
              </a:defRPr>
            </a:lvl3pPr>
            <a:lvl4pPr algn="r">
              <a:buFontTx/>
              <a:buNone/>
              <a:defRPr sz="13300">
                <a:solidFill>
                  <a:schemeClr val="bg1"/>
                </a:solidFill>
                <a:latin typeface="Arial Narrow" panose="020B0606020202030204" pitchFamily="34" charset="0"/>
              </a:defRPr>
            </a:lvl4pPr>
            <a:lvl5pPr algn="r">
              <a:buFontTx/>
              <a:buNone/>
              <a:defRPr sz="13300">
                <a:solidFill>
                  <a:schemeClr val="bg1"/>
                </a:solidFill>
                <a:latin typeface="Arial Narrow" panose="020B0606020202030204" pitchFamily="34" charset="0"/>
              </a:defRPr>
            </a:lvl5pPr>
          </a:lstStyle>
          <a:p>
            <a:pPr lvl="0"/>
            <a:r>
              <a:rPr lang="en-US" dirty="0" smtClean="0"/>
              <a:t>##</a:t>
            </a:r>
            <a:endParaRPr lang="en-US" dirty="0"/>
          </a:p>
        </p:txBody>
      </p:sp>
    </p:spTree>
    <p:extLst/>
  </p:cSld>
  <p:clrMapOvr>
    <a:masterClrMapping/>
  </p:clrMapOvr>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ubsection Divid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oAutofit/>
          </a:bodyPr>
          <a:lstStyle>
            <a:lvl1pPr marL="685800" indent="-685800">
              <a:lnSpc>
                <a:spcPct val="90000"/>
              </a:lnSpc>
              <a:spcAft>
                <a:spcPts val="600"/>
              </a:spcAft>
              <a:buFont typeface="Georgia" panose="02040502050405020303" pitchFamily="18" charset="0"/>
              <a:buChar char="+"/>
              <a:defRPr sz="5000" i="1" cap="none" spc="-150" baseline="0">
                <a:solidFill>
                  <a:schemeClr val="bg1"/>
                </a:solidFill>
                <a:latin typeface="+mn-lt"/>
              </a:defRPr>
            </a:lvl1pPr>
          </a:lstStyle>
          <a:p>
            <a:r>
              <a:rPr lang="en-US" dirty="0" smtClean="0"/>
              <a:t>Click to edit Master title style</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prstClr val="white"/>
                </a:solidFill>
                <a:latin typeface="Arial"/>
              </a:rPr>
              <a:pPr algn="r"/>
              <a:t>‹#›</a:t>
            </a:fld>
            <a:endParaRPr lang="en-US" sz="800" dirty="0">
              <a:solidFill>
                <a:prstClr val="white"/>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prstClr val="white"/>
                </a:solidFill>
                <a:latin typeface="Arial"/>
              </a:rPr>
              <a:t>© Duarte, Inc. 2014</a:t>
            </a:r>
          </a:p>
        </p:txBody>
      </p:sp>
      <p:cxnSp>
        <p:nvCxnSpPr>
          <p:cNvPr id="153" name="Straight Connector 152"/>
          <p:cNvCxnSpPr/>
          <p:nvPr userDrawn="1"/>
        </p:nvCxnSpPr>
        <p:spPr>
          <a:xfrm flipH="1">
            <a:off x="457732" y="4030998"/>
            <a:ext cx="822668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4"/>
          </p:nvPr>
        </p:nvSpPr>
        <p:spPr>
          <a:xfrm>
            <a:off x="458788" y="4320136"/>
            <a:ext cx="5438508" cy="2079076"/>
          </a:xfrm>
        </p:spPr>
        <p:txBody>
          <a:bodyPr>
            <a:noAutofit/>
          </a:bodyPr>
          <a:lstStyle>
            <a:lvl1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1pPr>
            <a:lvl2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2pPr>
            <a:lvl3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3pPr>
            <a:lvl4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4pPr>
            <a:lvl5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Text Placeholder 9"/>
          <p:cNvSpPr>
            <a:spLocks noGrp="1"/>
          </p:cNvSpPr>
          <p:nvPr>
            <p:ph type="body" sz="quarter" idx="15" hasCustomPrompt="1"/>
          </p:nvPr>
        </p:nvSpPr>
        <p:spPr>
          <a:xfrm>
            <a:off x="6043787" y="4183401"/>
            <a:ext cx="2640634" cy="2215810"/>
          </a:xfrm>
        </p:spPr>
        <p:txBody>
          <a:bodyPr anchor="ctr">
            <a:noAutofit/>
          </a:bodyPr>
          <a:lstStyle>
            <a:lvl1pPr algn="r">
              <a:buFontTx/>
              <a:buNone/>
              <a:defRPr sz="13300" b="1" i="0">
                <a:solidFill>
                  <a:schemeClr val="bg1"/>
                </a:solidFill>
                <a:latin typeface="Arial Narrow" panose="020B0606020202030204" pitchFamily="34" charset="0"/>
              </a:defRPr>
            </a:lvl1pPr>
            <a:lvl2pPr algn="r">
              <a:buFontTx/>
              <a:buNone/>
              <a:defRPr sz="13300">
                <a:solidFill>
                  <a:schemeClr val="bg1"/>
                </a:solidFill>
                <a:latin typeface="Arial Narrow" panose="020B0606020202030204" pitchFamily="34" charset="0"/>
              </a:defRPr>
            </a:lvl2pPr>
            <a:lvl3pPr algn="r">
              <a:buFontTx/>
              <a:buNone/>
              <a:defRPr sz="13300">
                <a:solidFill>
                  <a:schemeClr val="bg1"/>
                </a:solidFill>
                <a:latin typeface="Arial Narrow" panose="020B0606020202030204" pitchFamily="34" charset="0"/>
              </a:defRPr>
            </a:lvl3pPr>
            <a:lvl4pPr algn="r">
              <a:buFontTx/>
              <a:buNone/>
              <a:defRPr sz="13300">
                <a:solidFill>
                  <a:schemeClr val="bg1"/>
                </a:solidFill>
                <a:latin typeface="Arial Narrow" panose="020B0606020202030204" pitchFamily="34" charset="0"/>
              </a:defRPr>
            </a:lvl4pPr>
            <a:lvl5pPr algn="r">
              <a:buFontTx/>
              <a:buNone/>
              <a:defRPr sz="13300">
                <a:solidFill>
                  <a:schemeClr val="bg1"/>
                </a:solidFill>
                <a:latin typeface="Arial Narrow" panose="020B0606020202030204" pitchFamily="34" charset="0"/>
              </a:defRPr>
            </a:lvl5pPr>
          </a:lstStyle>
          <a:p>
            <a:pPr lvl="0"/>
            <a:r>
              <a:rPr lang="en-US" dirty="0" smtClean="0"/>
              <a:t>##</a:t>
            </a:r>
            <a:endParaRPr lang="en-US" dirty="0"/>
          </a:p>
        </p:txBody>
      </p:sp>
    </p:spTree>
    <p:extLst/>
  </p:cSld>
  <p:clrMapOvr>
    <a:masterClrMapping/>
  </p:clrMapOvr>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ase Study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2" y="1144955"/>
            <a:ext cx="6830170" cy="3512086"/>
          </a:xfrm>
        </p:spPr>
        <p:txBody>
          <a:bodyPr>
            <a:noAutofit/>
          </a:bodyPr>
          <a:lstStyle>
            <a:lvl1pPr>
              <a:lnSpc>
                <a:spcPct val="90000"/>
              </a:lnSpc>
              <a:spcAft>
                <a:spcPts val="600"/>
              </a:spcAft>
              <a:defRPr sz="6600" cap="none" spc="-150" baseline="0">
                <a:solidFill>
                  <a:schemeClr val="accent3"/>
                </a:solidFill>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732" y="5130683"/>
            <a:ext cx="8229068" cy="1268528"/>
          </a:xfrm>
        </p:spPr>
        <p:txBody>
          <a:bodyPr>
            <a:noAutofit/>
          </a:bodyPr>
          <a:lstStyle>
            <a:lvl1pPr>
              <a:lnSpc>
                <a:spcPct val="110000"/>
              </a:lnSpc>
              <a:spcAft>
                <a:spcPts val="600"/>
              </a:spcAft>
              <a:buNone/>
              <a:defRPr sz="1100" b="0" i="0">
                <a:solidFill>
                  <a:schemeClr val="tx1">
                    <a:lumMod val="75000"/>
                    <a:lumOff val="25000"/>
                  </a:schemeClr>
                </a:solidFill>
                <a:latin typeface="+mj-lt"/>
              </a:defRPr>
            </a:lvl1pPr>
            <a:lvl2pPr>
              <a:defRPr sz="1100" b="0" i="0">
                <a:solidFill>
                  <a:schemeClr val="tx2"/>
                </a:solidFill>
                <a:latin typeface="+mj-lt"/>
              </a:defRPr>
            </a:lvl2pPr>
            <a:lvl3pPr>
              <a:defRPr sz="1100" b="0" i="0">
                <a:solidFill>
                  <a:schemeClr val="tx2"/>
                </a:solidFill>
                <a:latin typeface="+mj-lt"/>
              </a:defRPr>
            </a:lvl3pPr>
            <a:lvl4pPr>
              <a:defRPr sz="1100" b="0" i="0">
                <a:solidFill>
                  <a:schemeClr val="tx2"/>
                </a:solidFill>
                <a:latin typeface="+mj-lt"/>
              </a:defRPr>
            </a:lvl4pPr>
            <a:lvl5pPr>
              <a:defRPr sz="1100" b="0" i="0">
                <a:solidFill>
                  <a:schemeClr val="tx2"/>
                </a:solidFill>
                <a:latin typeface="+mj-lt"/>
              </a:defRPr>
            </a:lvl5pPr>
          </a:lstStyle>
          <a:p>
            <a:pPr lvl="0"/>
            <a:r>
              <a:rPr lang="en-US" dirty="0" smtClean="0"/>
              <a:t>Click to edit Master text styles</a:t>
            </a:r>
            <a:endParaRPr lang="en-US" dirty="0"/>
          </a:p>
        </p:txBody>
      </p:sp>
      <p:sp>
        <p:nvSpPr>
          <p:cNvPr id="152" name="Text Placeholder 2"/>
          <p:cNvSpPr>
            <a:spLocks noGrp="1"/>
          </p:cNvSpPr>
          <p:nvPr>
            <p:ph type="body" idx="10"/>
          </p:nvPr>
        </p:nvSpPr>
        <p:spPr>
          <a:xfrm>
            <a:off x="459580" y="457200"/>
            <a:ext cx="8227220" cy="536519"/>
          </a:xfrm>
        </p:spPr>
        <p:txBody>
          <a:bodyPr anchor="t">
            <a:noAutofit/>
          </a:bodyPr>
          <a:lstStyle>
            <a:lvl1pPr marL="0" indent="0">
              <a:buNone/>
              <a:defRPr sz="1500" b="0" i="0" cap="all" baseline="0">
                <a:solidFill>
                  <a:schemeClr val="tx1">
                    <a:lumMod val="50000"/>
                    <a:lumOff val="50000"/>
                  </a:schemeClr>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cxnSp>
        <p:nvCxnSpPr>
          <p:cNvPr id="167" name="Straight Connector 166"/>
          <p:cNvCxnSpPr/>
          <p:nvPr userDrawn="1"/>
        </p:nvCxnSpPr>
        <p:spPr>
          <a:xfrm>
            <a:off x="460845" y="4978282"/>
            <a:ext cx="8222310" cy="0"/>
          </a:xfrm>
          <a:prstGeom prst="line">
            <a:avLst/>
          </a:prstGeom>
          <a:ln w="6350" cmpd="sng">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ase Study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sp>
        <p:nvSpPr>
          <p:cNvPr id="162" name="Content Placeholder 2"/>
          <p:cNvSpPr>
            <a:spLocks noGrp="1"/>
          </p:cNvSpPr>
          <p:nvPr>
            <p:ph idx="18"/>
          </p:nvPr>
        </p:nvSpPr>
        <p:spPr>
          <a:xfrm>
            <a:off x="457731" y="1816100"/>
            <a:ext cx="8290029"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1" name="Text Placeholder 6"/>
          <p:cNvSpPr>
            <a:spLocks noGrp="1"/>
          </p:cNvSpPr>
          <p:nvPr>
            <p:ph type="body" sz="quarter" idx="16"/>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 Half">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3827585" y="3429000"/>
            <a:ext cx="4859215" cy="27495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2"/>
          <p:cNvSpPr>
            <a:spLocks noGrp="1"/>
          </p:cNvSpPr>
          <p:nvPr>
            <p:ph type="body" sz="quarter" idx="10"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smtClean="0"/>
              <a:t>Click to insert attribution</a:t>
            </a:r>
            <a:endParaRPr lang="en-US" dirty="0"/>
          </a:p>
        </p:txBody>
      </p:sp>
    </p:spTree>
    <p:extLst/>
  </p:cSld>
  <p:clrMapOvr>
    <a:masterClrMapping/>
  </p:clrMapOvr>
  <p:timing>
    <p:tnLst>
      <p:par>
        <p:cTn id="1" dur="indefinite" restart="never" nodeType="tmRoot"/>
      </p:par>
    </p:tnLst>
  </p:timing>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ase Study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sp>
        <p:nvSpPr>
          <p:cNvPr id="157" name="Text Placeholder 2"/>
          <p:cNvSpPr>
            <a:spLocks noGrp="1"/>
          </p:cNvSpPr>
          <p:nvPr>
            <p:ph type="body" idx="16"/>
          </p:nvPr>
        </p:nvSpPr>
        <p:spPr>
          <a:xfrm>
            <a:off x="4647276" y="1134598"/>
            <a:ext cx="4037145"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2" name="Content Placeholder 2"/>
          <p:cNvSpPr>
            <a:spLocks noGrp="1"/>
          </p:cNvSpPr>
          <p:nvPr>
            <p:ph idx="18"/>
          </p:nvPr>
        </p:nvSpPr>
        <p:spPr>
          <a:xfrm>
            <a:off x="457731" y="1816100"/>
            <a:ext cx="4037141"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Content Placeholder 2"/>
          <p:cNvSpPr>
            <a:spLocks noGrp="1"/>
          </p:cNvSpPr>
          <p:nvPr>
            <p:ph idx="19"/>
          </p:nvPr>
        </p:nvSpPr>
        <p:spPr>
          <a:xfrm>
            <a:off x="4644508" y="1816100"/>
            <a:ext cx="4037141"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1" name="Text Placeholder 6"/>
          <p:cNvSpPr>
            <a:spLocks noGrp="1"/>
          </p:cNvSpPr>
          <p:nvPr>
            <p:ph type="body" sz="quarter" idx="20"/>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ase Study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mtClean="0"/>
              <a:t>Click to edit Master title style</a:t>
            </a:r>
            <a:endParaRPr lang="en-US"/>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sp>
        <p:nvSpPr>
          <p:cNvPr id="157" name="Text Placeholder 2"/>
          <p:cNvSpPr>
            <a:spLocks noGrp="1"/>
          </p:cNvSpPr>
          <p:nvPr>
            <p:ph type="body" idx="16"/>
          </p:nvPr>
        </p:nvSpPr>
        <p:spPr>
          <a:xfrm>
            <a:off x="4647276" y="1134598"/>
            <a:ext cx="4037139"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160" name="Content Placeholder 2"/>
          <p:cNvSpPr>
            <a:spLocks noGrp="1"/>
          </p:cNvSpPr>
          <p:nvPr>
            <p:ph idx="12"/>
          </p:nvPr>
        </p:nvSpPr>
        <p:spPr>
          <a:xfrm>
            <a:off x="6043787"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1" name="Content Placeholder 2"/>
          <p:cNvSpPr>
            <a:spLocks noGrp="1"/>
          </p:cNvSpPr>
          <p:nvPr>
            <p:ph idx="17"/>
          </p:nvPr>
        </p:nvSpPr>
        <p:spPr>
          <a:xfrm>
            <a:off x="3256668"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2" name="Content Placeholder 2"/>
          <p:cNvSpPr>
            <a:spLocks noGrp="1"/>
          </p:cNvSpPr>
          <p:nvPr>
            <p:ph idx="18"/>
          </p:nvPr>
        </p:nvSpPr>
        <p:spPr>
          <a:xfrm>
            <a:off x="457732"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3" name="Text Placeholder 6"/>
          <p:cNvSpPr>
            <a:spLocks noGrp="1"/>
          </p:cNvSpPr>
          <p:nvPr>
            <p:ph type="body" sz="quarter" idx="19"/>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ank you">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chor="b">
            <a:noAutofit/>
          </a:bodyPr>
          <a:lstStyle>
            <a:lvl1pPr>
              <a:lnSpc>
                <a:spcPct val="90000"/>
              </a:lnSpc>
              <a:spcAft>
                <a:spcPts val="600"/>
              </a:spcAft>
              <a:defRPr sz="6600" cap="none" baseline="0">
                <a:solidFill>
                  <a:schemeClr val="accent3"/>
                </a:solidFill>
                <a:latin typeface="+mj-lt"/>
              </a:defRPr>
            </a:lvl1pPr>
          </a:lstStyle>
          <a:p>
            <a:r>
              <a:rPr lang="en-US" dirty="0" smtClean="0"/>
              <a:t>Click to edit Master title style</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cxnSp>
        <p:nvCxnSpPr>
          <p:cNvPr id="153" name="Straight Connector 152"/>
          <p:cNvCxnSpPr/>
          <p:nvPr userDrawn="1"/>
        </p:nvCxnSpPr>
        <p:spPr>
          <a:xfrm flipH="1">
            <a:off x="457732" y="4030998"/>
            <a:ext cx="822668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userDrawn="1">
  <p:cSld name="Cover Pag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2854295" y="154896"/>
            <a:ext cx="3426865" cy="3255751"/>
          </a:xfrm>
        </p:spPr>
        <p:txBody>
          <a:bodyPr anchor="b">
            <a:noAutofit/>
          </a:bodyPr>
          <a:lstStyle>
            <a:lvl1pPr algn="ctr">
              <a:lnSpc>
                <a:spcPct val="90000"/>
              </a:lnSpc>
              <a:spcAft>
                <a:spcPts val="600"/>
              </a:spcAft>
              <a:defRPr sz="5600" cap="none" spc="-150" baseline="0">
                <a:solidFill>
                  <a:schemeClr val="bg1"/>
                </a:solidFill>
                <a:latin typeface="+mj-lt"/>
              </a:defRPr>
            </a:lvl1pPr>
          </a:lstStyle>
          <a:p>
            <a:r>
              <a:rPr lang="en-US" dirty="0" smtClean="0"/>
              <a:t>Click to edit title style</a:t>
            </a:r>
            <a:endParaRPr lang="en-US" dirty="0"/>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47" name="Text Placeholder 6"/>
          <p:cNvSpPr>
            <a:spLocks noGrp="1"/>
          </p:cNvSpPr>
          <p:nvPr>
            <p:ph type="body" sz="quarter" idx="14"/>
          </p:nvPr>
        </p:nvSpPr>
        <p:spPr bwMode="gray">
          <a:xfrm>
            <a:off x="2926934" y="3506076"/>
            <a:ext cx="3281586" cy="2527969"/>
          </a:xfrm>
        </p:spPr>
        <p:txBody>
          <a:bodyPr>
            <a:noAutofit/>
          </a:bodyPr>
          <a:lstStyle>
            <a:lvl1pPr marL="0" indent="0" algn="ctr">
              <a:lnSpc>
                <a:spcPct val="95000"/>
              </a:lnSpc>
              <a:spcAft>
                <a:spcPts val="1000"/>
              </a:spcAft>
              <a:buClr>
                <a:schemeClr val="bg1"/>
              </a:buClr>
              <a:buFont typeface="Arial" panose="020B0604020202020204" pitchFamily="34" charset="0"/>
              <a:buChar char="​"/>
              <a:defRPr sz="2200" i="1">
                <a:solidFill>
                  <a:schemeClr val="bg1"/>
                </a:solidFill>
                <a:latin typeface="+mn-lt"/>
              </a:defRPr>
            </a:lvl1pPr>
            <a:lvl2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2pPr>
            <a:lvl3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3pPr>
            <a:lvl4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4pPr>
            <a:lvl5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quarter" idx="15"/>
          </p:nvPr>
        </p:nvSpPr>
        <p:spPr bwMode="gray">
          <a:xfrm>
            <a:off x="3396946" y="6229350"/>
            <a:ext cx="2341562" cy="460375"/>
          </a:xfrm>
        </p:spPr>
        <p:txBody>
          <a:bodyPr/>
          <a:lstStyle>
            <a:lvl3pPr algn="ctr">
              <a:defRPr sz="1600">
                <a:solidFill>
                  <a:schemeClr val="tx1">
                    <a:lumMod val="75000"/>
                    <a:lumOff val="25000"/>
                  </a:schemeClr>
                </a:solidFill>
              </a:defRPr>
            </a:lvl3pPr>
          </a:lstStyle>
          <a:p>
            <a:pPr lvl="2"/>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a:gsLst>
            <a:gs pos="0">
              <a:schemeClr val="accent1"/>
            </a:gs>
            <a:gs pos="77000">
              <a:schemeClr val="accent1">
                <a:lumMod val="30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Freeform 2"/>
          <p:cNvSpPr/>
          <p:nvPr userDrawn="1"/>
        </p:nvSpPr>
        <p:spPr bwMode="ltGray">
          <a:xfrm>
            <a:off x="-6350" y="12700"/>
            <a:ext cx="5994400" cy="6840538"/>
          </a:xfrm>
          <a:custGeom>
            <a:avLst/>
            <a:gdLst>
              <a:gd name="connsiteX0" fmla="*/ 0 w 6057900"/>
              <a:gd name="connsiteY0" fmla="*/ 1117600 h 6851650"/>
              <a:gd name="connsiteX1" fmla="*/ 0 w 6057900"/>
              <a:gd name="connsiteY1" fmla="*/ 6851650 h 6851650"/>
              <a:gd name="connsiteX2" fmla="*/ 6057900 w 6057900"/>
              <a:gd name="connsiteY2" fmla="*/ 0 h 6851650"/>
              <a:gd name="connsiteX3" fmla="*/ 1911350 w 6057900"/>
              <a:gd name="connsiteY3"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40538"/>
              <a:gd name="connsiteX1" fmla="*/ 2381 w 6057900"/>
              <a:gd name="connsiteY1" fmla="*/ 6839744 h 6840538"/>
              <a:gd name="connsiteX2" fmla="*/ 84931 w 6057900"/>
              <a:gd name="connsiteY2" fmla="*/ 6840538 h 6840538"/>
              <a:gd name="connsiteX3" fmla="*/ 6057900 w 6057900"/>
              <a:gd name="connsiteY3" fmla="*/ 0 h 6840538"/>
              <a:gd name="connsiteX4" fmla="*/ 1911350 w 6057900"/>
              <a:gd name="connsiteY4" fmla="*/ 0 h 6840538"/>
              <a:gd name="connsiteX0" fmla="*/ 0 w 5994400"/>
              <a:gd name="connsiteY0" fmla="*/ 1117600 h 6840538"/>
              <a:gd name="connsiteX1" fmla="*/ 2381 w 5994400"/>
              <a:gd name="connsiteY1" fmla="*/ 6839744 h 6840538"/>
              <a:gd name="connsiteX2" fmla="*/ 84931 w 5994400"/>
              <a:gd name="connsiteY2" fmla="*/ 6840538 h 6840538"/>
              <a:gd name="connsiteX3" fmla="*/ 5994400 w 5994400"/>
              <a:gd name="connsiteY3" fmla="*/ 0 h 6840538"/>
              <a:gd name="connsiteX4" fmla="*/ 1911350 w 5994400"/>
              <a:gd name="connsiteY4" fmla="*/ 0 h 6840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94400" h="6840538">
                <a:moveTo>
                  <a:pt x="0" y="1117600"/>
                </a:moveTo>
                <a:cubicBezTo>
                  <a:pt x="794" y="3024981"/>
                  <a:pt x="1587" y="4932363"/>
                  <a:pt x="2381" y="6839744"/>
                </a:cubicBezTo>
                <a:lnTo>
                  <a:pt x="84931" y="6840538"/>
                </a:lnTo>
                <a:lnTo>
                  <a:pt x="5994400" y="0"/>
                </a:lnTo>
                <a:lnTo>
                  <a:pt x="1911350" y="0"/>
                </a:lnTo>
              </a:path>
            </a:pathLst>
          </a:custGeom>
          <a:gradFill flip="none" rotWithShape="1">
            <a:gsLst>
              <a:gs pos="100000">
                <a:schemeClr val="accent1">
                  <a:alpha val="0"/>
                </a:schemeClr>
              </a:gs>
              <a:gs pos="0">
                <a:schemeClr val="accent1">
                  <a:alpha val="35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 name="Title 1"/>
          <p:cNvSpPr>
            <a:spLocks noGrp="1"/>
          </p:cNvSpPr>
          <p:nvPr>
            <p:ph type="title"/>
          </p:nvPr>
        </p:nvSpPr>
        <p:spPr>
          <a:xfrm>
            <a:off x="674755" y="1905001"/>
            <a:ext cx="7781756" cy="2225262"/>
          </a:xfrm>
        </p:spPr>
        <p:txBody>
          <a:bodyPr anchor="ctr"/>
          <a:lstStyle>
            <a:lvl1pPr>
              <a:defRPr sz="5500">
                <a:solidFill>
                  <a:schemeClr val="bg1"/>
                </a:solidFill>
              </a:defRPr>
            </a:lvl1pPr>
          </a:lstStyle>
          <a:p>
            <a:r>
              <a:rPr lang="en-US" dirty="0" smtClean="0"/>
              <a:t>Click to edit Master title style</a:t>
            </a:r>
            <a:endParaRPr lang="en-US" dirty="0"/>
          </a:p>
        </p:txBody>
      </p:sp>
      <p:sp>
        <p:nvSpPr>
          <p:cNvPr id="10" name="Text Placeholder 9"/>
          <p:cNvSpPr>
            <a:spLocks noGrp="1"/>
          </p:cNvSpPr>
          <p:nvPr>
            <p:ph type="body" sz="quarter" idx="14" hasCustomPrompt="1"/>
          </p:nvPr>
        </p:nvSpPr>
        <p:spPr>
          <a:xfrm>
            <a:off x="674703" y="4620890"/>
            <a:ext cx="7783445" cy="1415772"/>
          </a:xfrm>
        </p:spPr>
        <p:txBody>
          <a:bodyPr>
            <a:noAutofit/>
          </a:bodyPr>
          <a:lstStyle>
            <a:lvl1pPr marL="0" indent="0">
              <a:lnSpc>
                <a:spcPct val="95000"/>
              </a:lnSpc>
              <a:spcAft>
                <a:spcPts val="0"/>
              </a:spcAft>
              <a:buFont typeface="Arial" panose="020B0604020202020204" pitchFamily="34" charset="0"/>
              <a:buChar char="​"/>
              <a:defRPr sz="2100" b="0">
                <a:solidFill>
                  <a:schemeClr val="accent1"/>
                </a:solidFill>
                <a:latin typeface="Franklin Gothic Demi Cond" panose="020B0706030402020204" pitchFamily="34" charset="0"/>
              </a:defRPr>
            </a:lvl1pPr>
            <a:lvl2pPr marL="0" indent="0">
              <a:lnSpc>
                <a:spcPct val="95000"/>
              </a:lnSpc>
              <a:spcBef>
                <a:spcPts val="0"/>
              </a:spcBef>
              <a:spcAft>
                <a:spcPts val="200"/>
              </a:spcAft>
              <a:buFont typeface="Arial" panose="020B0604020202020204" pitchFamily="34" charset="0"/>
              <a:buChar char="​"/>
              <a:defRPr sz="1500">
                <a:solidFill>
                  <a:schemeClr val="bg1"/>
                </a:solidFill>
              </a:defRPr>
            </a:lvl2pPr>
            <a:lvl3pPr marL="0" indent="0">
              <a:lnSpc>
                <a:spcPct val="95000"/>
              </a:lnSpc>
              <a:spcBef>
                <a:spcPts val="0"/>
              </a:spcBef>
              <a:spcAft>
                <a:spcPts val="200"/>
              </a:spcAft>
              <a:buFont typeface="Arial" panose="020B0604020202020204" pitchFamily="34" charset="0"/>
              <a:buChar char="​"/>
              <a:defRPr sz="1500">
                <a:solidFill>
                  <a:schemeClr val="bg1"/>
                </a:solidFill>
              </a:defRPr>
            </a:lvl3pPr>
            <a:lvl4pPr marL="0" indent="0">
              <a:lnSpc>
                <a:spcPct val="95000"/>
              </a:lnSpc>
              <a:spcBef>
                <a:spcPts val="0"/>
              </a:spcBef>
              <a:spcAft>
                <a:spcPts val="200"/>
              </a:spcAft>
              <a:buFont typeface="Arial" panose="020B0604020202020204" pitchFamily="34" charset="0"/>
              <a:buChar char="​"/>
              <a:defRPr sz="1500">
                <a:solidFill>
                  <a:schemeClr val="bg1"/>
                </a:solidFill>
              </a:defRPr>
            </a:lvl4pPr>
            <a:lvl5pPr marL="0" indent="0">
              <a:lnSpc>
                <a:spcPct val="95000"/>
              </a:lnSpc>
              <a:spcBef>
                <a:spcPts val="0"/>
              </a:spcBef>
              <a:spcAft>
                <a:spcPts val="200"/>
              </a:spcAft>
              <a:buFont typeface="Arial" panose="020B0604020202020204" pitchFamily="34" charset="0"/>
              <a:buChar char="​"/>
              <a:defRPr sz="1500">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4" name="Group 3"/>
          <p:cNvGrpSpPr/>
          <p:nvPr userDrawn="1"/>
        </p:nvGrpSpPr>
        <p:grpSpPr>
          <a:xfrm>
            <a:off x="678035" y="1732950"/>
            <a:ext cx="7780165" cy="2672550"/>
            <a:chOff x="914400" y="1732950"/>
            <a:chExt cx="7316788" cy="2672550"/>
          </a:xfrm>
        </p:grpSpPr>
        <p:cxnSp>
          <p:nvCxnSpPr>
            <p:cNvPr id="11" name="Straight Connector 10"/>
            <p:cNvCxnSpPr/>
            <p:nvPr userDrawn="1"/>
          </p:nvCxnSpPr>
          <p:spPr>
            <a:xfrm>
              <a:off x="914400" y="1732950"/>
              <a:ext cx="73152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Freeform 6"/>
            <p:cNvSpPr>
              <a:spLocks/>
            </p:cNvSpPr>
            <p:nvPr userDrawn="1"/>
          </p:nvSpPr>
          <p:spPr bwMode="auto">
            <a:xfrm>
              <a:off x="915988" y="4302313"/>
              <a:ext cx="7315200" cy="103187"/>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Lst>
              <a:ahLst/>
              <a:cxnLst>
                <a:cxn ang="0">
                  <a:pos x="T0" y="T1"/>
                </a:cxn>
                <a:cxn ang="0">
                  <a:pos x="T2" y="T3"/>
                </a:cxn>
                <a:cxn ang="0">
                  <a:pos x="T4" y="T5"/>
                </a:cxn>
                <a:cxn ang="0">
                  <a:pos x="T6" y="T7"/>
                </a:cxn>
                <a:cxn ang="0">
                  <a:pos x="T8" y="T9"/>
                </a:cxn>
              </a:cxnLst>
              <a:rect l="0" t="0" r="r" b="b"/>
              <a:pathLst>
                <a:path w="4608" h="65">
                  <a:moveTo>
                    <a:pt x="0" y="0"/>
                  </a:moveTo>
                  <a:lnTo>
                    <a:pt x="224" y="0"/>
                  </a:lnTo>
                  <a:lnTo>
                    <a:pt x="286" y="65"/>
                  </a:lnTo>
                  <a:lnTo>
                    <a:pt x="349" y="0"/>
                  </a:lnTo>
                  <a:lnTo>
                    <a:pt x="4608" y="0"/>
                  </a:lnTo>
                </a:path>
              </a:pathLst>
            </a:custGeom>
            <a:noFill/>
            <a:ln w="9525"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Tree>
    <p:extLst/>
  </p:cSld>
  <p:clrMapOvr>
    <a:masterClrMapping/>
  </p:clrMapOvr>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able of Content">
    <p:spTree>
      <p:nvGrpSpPr>
        <p:cNvPr id="1" name=""/>
        <p:cNvGrpSpPr/>
        <p:nvPr/>
      </p:nvGrpSpPr>
      <p:grpSpPr>
        <a:xfrm>
          <a:off x="0" y="0"/>
          <a:ext cx="0" cy="0"/>
          <a:chOff x="0" y="0"/>
          <a:chExt cx="0" cy="0"/>
        </a:xfrm>
      </p:grpSpPr>
      <p:sp>
        <p:nvSpPr>
          <p:cNvPr id="25" name="Text Placeholder 3"/>
          <p:cNvSpPr>
            <a:spLocks noGrp="1"/>
          </p:cNvSpPr>
          <p:nvPr>
            <p:ph type="body" sz="half" idx="2" hasCustomPrompt="1"/>
          </p:nvPr>
        </p:nvSpPr>
        <p:spPr>
          <a:xfrm>
            <a:off x="1618130" y="2971800"/>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section title</a:t>
            </a:r>
          </a:p>
        </p:txBody>
      </p:sp>
      <p:sp>
        <p:nvSpPr>
          <p:cNvPr id="30" name="Text Placeholder 29"/>
          <p:cNvSpPr>
            <a:spLocks noGrp="1"/>
          </p:cNvSpPr>
          <p:nvPr>
            <p:ph type="body" sz="quarter" idx="11" hasCustomPrompt="1"/>
          </p:nvPr>
        </p:nvSpPr>
        <p:spPr>
          <a:xfrm>
            <a:off x="685800" y="2948353"/>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smtClean="0"/>
              <a:t>##</a:t>
            </a:r>
          </a:p>
        </p:txBody>
      </p:sp>
      <p:sp>
        <p:nvSpPr>
          <p:cNvPr id="22"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94" name="Text Placeholder 3"/>
          <p:cNvSpPr>
            <a:spLocks noGrp="1"/>
          </p:cNvSpPr>
          <p:nvPr>
            <p:ph type="body" sz="half" idx="29" hasCustomPrompt="1"/>
          </p:nvPr>
        </p:nvSpPr>
        <p:spPr>
          <a:xfrm>
            <a:off x="1618130" y="3886205"/>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section title</a:t>
            </a:r>
          </a:p>
        </p:txBody>
      </p:sp>
      <p:sp>
        <p:nvSpPr>
          <p:cNvPr id="95" name="Text Placeholder 29"/>
          <p:cNvSpPr>
            <a:spLocks noGrp="1"/>
          </p:cNvSpPr>
          <p:nvPr>
            <p:ph type="body" sz="quarter" idx="30" hasCustomPrompt="1"/>
          </p:nvPr>
        </p:nvSpPr>
        <p:spPr>
          <a:xfrm>
            <a:off x="685800" y="3862758"/>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smtClean="0"/>
              <a:t>##</a:t>
            </a:r>
          </a:p>
        </p:txBody>
      </p:sp>
      <p:sp>
        <p:nvSpPr>
          <p:cNvPr id="96" name="Text Placeholder 3"/>
          <p:cNvSpPr>
            <a:spLocks noGrp="1"/>
          </p:cNvSpPr>
          <p:nvPr>
            <p:ph type="body" sz="half" idx="31" hasCustomPrompt="1"/>
          </p:nvPr>
        </p:nvSpPr>
        <p:spPr>
          <a:xfrm>
            <a:off x="1618130" y="4800610"/>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section title</a:t>
            </a:r>
          </a:p>
        </p:txBody>
      </p:sp>
      <p:sp>
        <p:nvSpPr>
          <p:cNvPr id="97" name="Text Placeholder 29"/>
          <p:cNvSpPr>
            <a:spLocks noGrp="1"/>
          </p:cNvSpPr>
          <p:nvPr>
            <p:ph type="body" sz="quarter" idx="32" hasCustomPrompt="1"/>
          </p:nvPr>
        </p:nvSpPr>
        <p:spPr>
          <a:xfrm>
            <a:off x="685800" y="4777163"/>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smtClean="0"/>
              <a:t>##</a:t>
            </a:r>
          </a:p>
        </p:txBody>
      </p:sp>
      <p:sp>
        <p:nvSpPr>
          <p:cNvPr id="98" name="Text Placeholder 3"/>
          <p:cNvSpPr>
            <a:spLocks noGrp="1"/>
          </p:cNvSpPr>
          <p:nvPr>
            <p:ph type="body" sz="half" idx="33" hasCustomPrompt="1"/>
          </p:nvPr>
        </p:nvSpPr>
        <p:spPr>
          <a:xfrm>
            <a:off x="5732930" y="2971800"/>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section title</a:t>
            </a:r>
          </a:p>
        </p:txBody>
      </p:sp>
      <p:sp>
        <p:nvSpPr>
          <p:cNvPr id="99" name="Text Placeholder 29"/>
          <p:cNvSpPr>
            <a:spLocks noGrp="1"/>
          </p:cNvSpPr>
          <p:nvPr>
            <p:ph type="body" sz="quarter" idx="34" hasCustomPrompt="1"/>
          </p:nvPr>
        </p:nvSpPr>
        <p:spPr>
          <a:xfrm>
            <a:off x="4800600" y="2948353"/>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smtClean="0"/>
              <a:t>##</a:t>
            </a:r>
          </a:p>
        </p:txBody>
      </p:sp>
      <p:sp>
        <p:nvSpPr>
          <p:cNvPr id="100" name="Text Placeholder 3"/>
          <p:cNvSpPr>
            <a:spLocks noGrp="1"/>
          </p:cNvSpPr>
          <p:nvPr>
            <p:ph type="body" sz="half" idx="35" hasCustomPrompt="1"/>
          </p:nvPr>
        </p:nvSpPr>
        <p:spPr>
          <a:xfrm>
            <a:off x="5732930" y="3886205"/>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section title</a:t>
            </a:r>
          </a:p>
        </p:txBody>
      </p:sp>
      <p:sp>
        <p:nvSpPr>
          <p:cNvPr id="101" name="Text Placeholder 29"/>
          <p:cNvSpPr>
            <a:spLocks noGrp="1"/>
          </p:cNvSpPr>
          <p:nvPr>
            <p:ph type="body" sz="quarter" idx="36" hasCustomPrompt="1"/>
          </p:nvPr>
        </p:nvSpPr>
        <p:spPr>
          <a:xfrm>
            <a:off x="4800600" y="3862758"/>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smtClean="0"/>
              <a:t>##</a:t>
            </a:r>
          </a:p>
        </p:txBody>
      </p:sp>
      <p:sp>
        <p:nvSpPr>
          <p:cNvPr id="102" name="Text Placeholder 3"/>
          <p:cNvSpPr>
            <a:spLocks noGrp="1"/>
          </p:cNvSpPr>
          <p:nvPr>
            <p:ph type="body" sz="half" idx="37" hasCustomPrompt="1"/>
          </p:nvPr>
        </p:nvSpPr>
        <p:spPr>
          <a:xfrm>
            <a:off x="5732930" y="4800610"/>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section title</a:t>
            </a:r>
          </a:p>
        </p:txBody>
      </p:sp>
      <p:sp>
        <p:nvSpPr>
          <p:cNvPr id="103" name="Text Placeholder 29"/>
          <p:cNvSpPr>
            <a:spLocks noGrp="1"/>
          </p:cNvSpPr>
          <p:nvPr>
            <p:ph type="body" sz="quarter" idx="38" hasCustomPrompt="1"/>
          </p:nvPr>
        </p:nvSpPr>
        <p:spPr>
          <a:xfrm>
            <a:off x="4800600" y="4777163"/>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smtClean="0"/>
              <a:t>##</a:t>
            </a:r>
          </a:p>
        </p:txBody>
      </p:sp>
    </p:spTree>
    <p:extLst/>
  </p:cSld>
  <p:clrMapOvr>
    <a:masterClrMapping/>
  </p:clrMapOvr>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master title style</a:t>
            </a:r>
            <a:endParaRPr lang="en-US" dirty="0"/>
          </a:p>
        </p:txBody>
      </p:sp>
      <p:sp>
        <p:nvSpPr>
          <p:cNvPr id="15" name="Content Placeholder 13"/>
          <p:cNvSpPr>
            <a:spLocks noGrp="1"/>
          </p:cNvSpPr>
          <p:nvPr>
            <p:ph sz="quarter" idx="15"/>
          </p:nvPr>
        </p:nvSpPr>
        <p:spPr>
          <a:xfrm>
            <a:off x="685800" y="2971800"/>
            <a:ext cx="3657600" cy="274320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5" name="Content Placeholder 13"/>
          <p:cNvSpPr>
            <a:spLocks noGrp="1"/>
          </p:cNvSpPr>
          <p:nvPr>
            <p:ph sz="quarter" idx="16"/>
          </p:nvPr>
        </p:nvSpPr>
        <p:spPr>
          <a:xfrm>
            <a:off x="4800600" y="2971800"/>
            <a:ext cx="3657600" cy="2743202"/>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6"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39" name="TextBox 38"/>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40"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smtClean="0"/>
              <a:t>click to insert source</a:t>
            </a:r>
            <a:endParaRPr lang="en-US" dirty="0"/>
          </a:p>
        </p:txBody>
      </p:sp>
    </p:spTree>
    <p:extLst/>
  </p:cSld>
  <p:clrMapOvr>
    <a:masterClrMapping/>
  </p:clrMapOvr>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master title style</a:t>
            </a:r>
            <a:endParaRPr lang="en-US" dirty="0"/>
          </a:p>
        </p:txBody>
      </p:sp>
      <p:sp>
        <p:nvSpPr>
          <p:cNvPr id="38" name="Content Placeholder 37"/>
          <p:cNvSpPr>
            <a:spLocks noGrp="1"/>
          </p:cNvSpPr>
          <p:nvPr>
            <p:ph sz="quarter" idx="15"/>
          </p:nvPr>
        </p:nvSpPr>
        <p:spPr>
          <a:xfrm>
            <a:off x="685800" y="2971800"/>
            <a:ext cx="5029200" cy="27432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0" name="Content Placeholder 37"/>
          <p:cNvSpPr>
            <a:spLocks noGrp="1"/>
          </p:cNvSpPr>
          <p:nvPr>
            <p:ph sz="quarter" idx="17"/>
          </p:nvPr>
        </p:nvSpPr>
        <p:spPr>
          <a:xfrm>
            <a:off x="6172200" y="2971800"/>
            <a:ext cx="2286000" cy="2743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4"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37" name="TextBox 36"/>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41"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smtClean="0"/>
              <a:t>click to insert source</a:t>
            </a:r>
            <a:endParaRPr lang="en-US" dirty="0"/>
          </a:p>
        </p:txBody>
      </p:sp>
    </p:spTree>
    <p:extLst/>
  </p:cSld>
  <p:clrMapOvr>
    <a:masterClrMapping/>
  </p:clrMapOvr>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master title style</a:t>
            </a:r>
            <a:endParaRPr lang="en-US" dirty="0"/>
          </a:p>
        </p:txBody>
      </p:sp>
      <p:sp>
        <p:nvSpPr>
          <p:cNvPr id="38" name="Content Placeholder 37"/>
          <p:cNvSpPr>
            <a:spLocks noGrp="1"/>
          </p:cNvSpPr>
          <p:nvPr>
            <p:ph sz="quarter" idx="15"/>
          </p:nvPr>
        </p:nvSpPr>
        <p:spPr>
          <a:xfrm>
            <a:off x="685800" y="2971800"/>
            <a:ext cx="2286000" cy="27432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0" name="Content Placeholder 37"/>
          <p:cNvSpPr>
            <a:spLocks noGrp="1"/>
          </p:cNvSpPr>
          <p:nvPr>
            <p:ph sz="quarter" idx="17"/>
          </p:nvPr>
        </p:nvSpPr>
        <p:spPr>
          <a:xfrm>
            <a:off x="3429000" y="2971800"/>
            <a:ext cx="5029200" cy="27432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4"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1" name="TextBox 40"/>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42"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smtClean="0"/>
              <a:t>click to insert source</a:t>
            </a:r>
            <a:endParaRPr lang="en-US" dirty="0"/>
          </a:p>
        </p:txBody>
      </p:sp>
    </p:spTree>
    <p:extLst/>
  </p:cSld>
  <p:clrMapOvr>
    <a:masterClrMapping/>
  </p:clrMapOvr>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master title style</a:t>
            </a:r>
            <a:endParaRPr lang="en-US" dirty="0"/>
          </a:p>
        </p:txBody>
      </p:sp>
      <p:sp>
        <p:nvSpPr>
          <p:cNvPr id="38" name="Content Placeholder 37"/>
          <p:cNvSpPr>
            <a:spLocks noGrp="1"/>
          </p:cNvSpPr>
          <p:nvPr>
            <p:ph sz="quarter" idx="15"/>
          </p:nvPr>
        </p:nvSpPr>
        <p:spPr>
          <a:xfrm>
            <a:off x="685800" y="2971800"/>
            <a:ext cx="2286000" cy="274320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9" name="Content Placeholder 37"/>
          <p:cNvSpPr>
            <a:spLocks noGrp="1"/>
          </p:cNvSpPr>
          <p:nvPr>
            <p:ph sz="quarter" idx="16"/>
          </p:nvPr>
        </p:nvSpPr>
        <p:spPr>
          <a:xfrm>
            <a:off x="3429000" y="2971800"/>
            <a:ext cx="2286000" cy="2743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0" name="Content Placeholder 37"/>
          <p:cNvSpPr>
            <a:spLocks noGrp="1"/>
          </p:cNvSpPr>
          <p:nvPr>
            <p:ph sz="quarter" idx="17"/>
          </p:nvPr>
        </p:nvSpPr>
        <p:spPr>
          <a:xfrm>
            <a:off x="6172200" y="2971800"/>
            <a:ext cx="2286000" cy="2743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1"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4" name="TextBox 43"/>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45"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smtClean="0"/>
              <a:t>click to insert source</a:t>
            </a:r>
            <a:endParaRPr lang="en-US" dirty="0"/>
          </a:p>
        </p:txBody>
      </p:sp>
    </p:spTree>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3827585" y="685800"/>
            <a:ext cx="2321755" cy="54927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6" name="Content Placeholder 2"/>
          <p:cNvSpPr>
            <a:spLocks noGrp="1"/>
          </p:cNvSpPr>
          <p:nvPr>
            <p:ph idx="10"/>
          </p:nvPr>
        </p:nvSpPr>
        <p:spPr>
          <a:xfrm>
            <a:off x="6353908" y="685800"/>
            <a:ext cx="2332892" cy="54927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2"/>
          <p:cNvSpPr>
            <a:spLocks noGrp="1"/>
          </p:cNvSpPr>
          <p:nvPr>
            <p:ph type="body" sz="quarter" idx="11"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smtClean="0"/>
              <a:t>Click to insert attribution</a:t>
            </a:r>
            <a:endParaRPr lang="en-US" dirty="0"/>
          </a:p>
        </p:txBody>
      </p:sp>
    </p:spTree>
    <p:extLst/>
  </p:cSld>
  <p:clrMapOvr>
    <a:masterClrMapping/>
  </p:clrMapOvr>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atin typeface="+mj-lt"/>
              </a:defRPr>
            </a:lvl1pPr>
          </a:lstStyle>
          <a:p>
            <a:r>
              <a:rPr lang="en-US" dirty="0" smtClean="0"/>
              <a:t>click to edit master title style</a:t>
            </a:r>
            <a:endParaRPr lang="en-US" dirty="0"/>
          </a:p>
        </p:txBody>
      </p:sp>
      <p:sp>
        <p:nvSpPr>
          <p:cNvPr id="8" name="TextBox 7"/>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12"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smtClean="0"/>
              <a:t>click to insert source</a:t>
            </a:r>
            <a:endParaRPr lang="en-US" dirty="0"/>
          </a:p>
        </p:txBody>
      </p:sp>
      <p:sp>
        <p:nvSpPr>
          <p:cNvPr id="19"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Tree>
    <p:extLst/>
  </p:cSld>
  <p:clrMapOvr>
    <a:masterClrMapping/>
  </p:clrMapOvr>
  <p:timing>
    <p:tnLst>
      <p:par>
        <p:cTn id="1" dur="indefinite" restart="never" nodeType="tmRoot"/>
      </p:par>
    </p:tnLst>
  </p:timing>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hart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atin typeface="+mj-lt"/>
              </a:defRPr>
            </a:lvl1pPr>
          </a:lstStyle>
          <a:p>
            <a:r>
              <a:rPr lang="en-US" dirty="0" smtClean="0"/>
              <a:t>click to edit master title style</a:t>
            </a:r>
            <a:endParaRPr lang="en-US" dirty="0"/>
          </a:p>
        </p:txBody>
      </p:sp>
      <p:sp>
        <p:nvSpPr>
          <p:cNvPr id="8" name="TextBox 7"/>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12"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smtClean="0"/>
              <a:t>click to insert source</a:t>
            </a:r>
            <a:endParaRPr lang="en-US" dirty="0"/>
          </a:p>
        </p:txBody>
      </p:sp>
      <p:sp>
        <p:nvSpPr>
          <p:cNvPr id="19"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hart Placeholder 3"/>
          <p:cNvSpPr>
            <a:spLocks noGrp="1"/>
          </p:cNvSpPr>
          <p:nvPr userDrawn="1">
            <p:ph type="chart" sz="quarter" idx="29" hasCustomPrompt="1"/>
          </p:nvPr>
        </p:nvSpPr>
        <p:spPr>
          <a:xfrm>
            <a:off x="685800" y="2057400"/>
            <a:ext cx="7772400" cy="4000500"/>
          </a:xfrm>
        </p:spPr>
        <p:txBody>
          <a:bodyPr/>
          <a:lstStyle>
            <a:lvl1pPr algn="ctr">
              <a:defRPr>
                <a:solidFill>
                  <a:schemeClr val="tx2"/>
                </a:solidFill>
              </a:defRPr>
            </a:lvl1pPr>
          </a:lstStyle>
          <a:p>
            <a:r>
              <a:rPr lang="en-US" dirty="0" smtClean="0"/>
              <a:t>Click to insert chart from template</a:t>
            </a:r>
            <a:endParaRPr lang="en-US" dirty="0"/>
          </a:p>
        </p:txBody>
      </p:sp>
    </p:spTree>
    <p:extLst/>
  </p:cSld>
  <p:clrMapOvr>
    <a:masterClrMapping/>
  </p:clrMapOvr>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TextBox 7"/>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12"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smtClean="0"/>
              <a:t>click to insert source</a:t>
            </a:r>
            <a:endParaRPr lang="en-US" dirty="0"/>
          </a:p>
        </p:txBody>
      </p:sp>
    </p:spTree>
    <p:extLst/>
  </p:cSld>
  <p:clrMapOvr>
    <a:masterClrMapping/>
  </p:clrMapOvr>
  <p:timing>
    <p:tnLst>
      <p:par>
        <p:cTn id="1" dur="indefinite" restart="never" nodeType="tmRoot"/>
      </p:par>
    </p:tnLst>
  </p:timing>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Quote Dark">
    <p:bg>
      <p:bgPr>
        <a:gradFill>
          <a:gsLst>
            <a:gs pos="0">
              <a:schemeClr val="accent1"/>
            </a:gs>
            <a:gs pos="77000">
              <a:schemeClr val="accent1">
                <a:lumMod val="30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Freeform 2"/>
          <p:cNvSpPr/>
          <p:nvPr userDrawn="1"/>
        </p:nvSpPr>
        <p:spPr bwMode="ltGray">
          <a:xfrm>
            <a:off x="-6350" y="12700"/>
            <a:ext cx="5994400" cy="6840538"/>
          </a:xfrm>
          <a:custGeom>
            <a:avLst/>
            <a:gdLst>
              <a:gd name="connsiteX0" fmla="*/ 0 w 6057900"/>
              <a:gd name="connsiteY0" fmla="*/ 1117600 h 6851650"/>
              <a:gd name="connsiteX1" fmla="*/ 0 w 6057900"/>
              <a:gd name="connsiteY1" fmla="*/ 6851650 h 6851650"/>
              <a:gd name="connsiteX2" fmla="*/ 6057900 w 6057900"/>
              <a:gd name="connsiteY2" fmla="*/ 0 h 6851650"/>
              <a:gd name="connsiteX3" fmla="*/ 1911350 w 6057900"/>
              <a:gd name="connsiteY3"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40538"/>
              <a:gd name="connsiteX1" fmla="*/ 2381 w 6057900"/>
              <a:gd name="connsiteY1" fmla="*/ 6839744 h 6840538"/>
              <a:gd name="connsiteX2" fmla="*/ 84931 w 6057900"/>
              <a:gd name="connsiteY2" fmla="*/ 6840538 h 6840538"/>
              <a:gd name="connsiteX3" fmla="*/ 6057900 w 6057900"/>
              <a:gd name="connsiteY3" fmla="*/ 0 h 6840538"/>
              <a:gd name="connsiteX4" fmla="*/ 1911350 w 6057900"/>
              <a:gd name="connsiteY4" fmla="*/ 0 h 6840538"/>
              <a:gd name="connsiteX0" fmla="*/ 0 w 5994400"/>
              <a:gd name="connsiteY0" fmla="*/ 1117600 h 6840538"/>
              <a:gd name="connsiteX1" fmla="*/ 2381 w 5994400"/>
              <a:gd name="connsiteY1" fmla="*/ 6839744 h 6840538"/>
              <a:gd name="connsiteX2" fmla="*/ 84931 w 5994400"/>
              <a:gd name="connsiteY2" fmla="*/ 6840538 h 6840538"/>
              <a:gd name="connsiteX3" fmla="*/ 5994400 w 5994400"/>
              <a:gd name="connsiteY3" fmla="*/ 0 h 6840538"/>
              <a:gd name="connsiteX4" fmla="*/ 1911350 w 5994400"/>
              <a:gd name="connsiteY4" fmla="*/ 0 h 6840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94400" h="6840538">
                <a:moveTo>
                  <a:pt x="0" y="1117600"/>
                </a:moveTo>
                <a:cubicBezTo>
                  <a:pt x="794" y="3024981"/>
                  <a:pt x="1587" y="4932363"/>
                  <a:pt x="2381" y="6839744"/>
                </a:cubicBezTo>
                <a:lnTo>
                  <a:pt x="84931" y="6840538"/>
                </a:lnTo>
                <a:lnTo>
                  <a:pt x="5994400" y="0"/>
                </a:lnTo>
                <a:lnTo>
                  <a:pt x="1911350" y="0"/>
                </a:lnTo>
              </a:path>
            </a:pathLst>
          </a:custGeom>
          <a:gradFill flip="none" rotWithShape="1">
            <a:gsLst>
              <a:gs pos="100000">
                <a:schemeClr val="accent1">
                  <a:alpha val="0"/>
                </a:schemeClr>
              </a:gs>
              <a:gs pos="0">
                <a:schemeClr val="accent1">
                  <a:alpha val="35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 name="Title 1"/>
          <p:cNvSpPr>
            <a:spLocks noGrp="1"/>
          </p:cNvSpPr>
          <p:nvPr>
            <p:ph type="title"/>
          </p:nvPr>
        </p:nvSpPr>
        <p:spPr>
          <a:xfrm>
            <a:off x="685319" y="1905001"/>
            <a:ext cx="7773412" cy="2225262"/>
          </a:xfrm>
        </p:spPr>
        <p:txBody>
          <a:bodyPr anchor="ctr"/>
          <a:lstStyle>
            <a:lvl1pPr>
              <a:lnSpc>
                <a:spcPct val="95000"/>
              </a:lnSpc>
              <a:defRPr sz="4200">
                <a:solidFill>
                  <a:schemeClr val="bg1"/>
                </a:solidFill>
              </a:defRPr>
            </a:lvl1pPr>
          </a:lstStyle>
          <a:p>
            <a:r>
              <a:rPr lang="en-US" dirty="0" smtClean="0"/>
              <a:t>Click to edit Master title style</a:t>
            </a:r>
            <a:endParaRPr lang="en-US" dirty="0"/>
          </a:p>
        </p:txBody>
      </p:sp>
      <p:sp>
        <p:nvSpPr>
          <p:cNvPr id="10" name="Text Placeholder 9"/>
          <p:cNvSpPr>
            <a:spLocks noGrp="1"/>
          </p:cNvSpPr>
          <p:nvPr>
            <p:ph type="body" sz="quarter" idx="14" hasCustomPrompt="1"/>
          </p:nvPr>
        </p:nvSpPr>
        <p:spPr>
          <a:xfrm>
            <a:off x="685269" y="4620890"/>
            <a:ext cx="7775100" cy="1415772"/>
          </a:xfrm>
        </p:spPr>
        <p:txBody>
          <a:bodyPr>
            <a:noAutofit/>
          </a:bodyPr>
          <a:lstStyle>
            <a:lvl1pPr marL="0" indent="0">
              <a:lnSpc>
                <a:spcPct val="95000"/>
              </a:lnSpc>
              <a:spcAft>
                <a:spcPts val="0"/>
              </a:spcAft>
              <a:buFont typeface="Arial" panose="020B0604020202020204" pitchFamily="34" charset="0"/>
              <a:buChar char="​"/>
              <a:defRPr sz="2100">
                <a:solidFill>
                  <a:schemeClr val="accent1"/>
                </a:solidFill>
                <a:latin typeface="Franklin Gothic Demi Cond" panose="020B0706030402020204" pitchFamily="34" charset="0"/>
              </a:defRPr>
            </a:lvl1pPr>
            <a:lvl2pPr marL="0" indent="0">
              <a:lnSpc>
                <a:spcPct val="95000"/>
              </a:lnSpc>
              <a:spcBef>
                <a:spcPts val="0"/>
              </a:spcBef>
              <a:spcAft>
                <a:spcPts val="200"/>
              </a:spcAft>
              <a:buFont typeface="Arial" panose="020B0604020202020204" pitchFamily="34" charset="0"/>
              <a:buChar char="​"/>
              <a:defRPr sz="1500">
                <a:solidFill>
                  <a:schemeClr val="bg1"/>
                </a:solidFill>
              </a:defRPr>
            </a:lvl2pPr>
            <a:lvl3pPr marL="0" indent="0">
              <a:lnSpc>
                <a:spcPct val="95000"/>
              </a:lnSpc>
              <a:spcBef>
                <a:spcPts val="0"/>
              </a:spcBef>
              <a:spcAft>
                <a:spcPts val="200"/>
              </a:spcAft>
              <a:buFont typeface="Arial" panose="020B0604020202020204" pitchFamily="34" charset="0"/>
              <a:buChar char="​"/>
              <a:defRPr sz="1500">
                <a:solidFill>
                  <a:schemeClr val="bg1"/>
                </a:solidFill>
              </a:defRPr>
            </a:lvl3pPr>
            <a:lvl4pPr marL="0" indent="0">
              <a:lnSpc>
                <a:spcPct val="95000"/>
              </a:lnSpc>
              <a:spcBef>
                <a:spcPts val="0"/>
              </a:spcBef>
              <a:spcAft>
                <a:spcPts val="200"/>
              </a:spcAft>
              <a:buFont typeface="Arial" panose="020B0604020202020204" pitchFamily="34" charset="0"/>
              <a:buChar char="​"/>
              <a:defRPr sz="1500">
                <a:solidFill>
                  <a:schemeClr val="bg1"/>
                </a:solidFill>
              </a:defRPr>
            </a:lvl4pPr>
            <a:lvl5pPr marL="0" indent="0">
              <a:lnSpc>
                <a:spcPct val="95000"/>
              </a:lnSpc>
              <a:spcBef>
                <a:spcPts val="0"/>
              </a:spcBef>
              <a:spcAft>
                <a:spcPts val="200"/>
              </a:spcAft>
              <a:buFont typeface="Arial" panose="020B0604020202020204" pitchFamily="34" charset="0"/>
              <a:buChar char="​"/>
              <a:defRPr sz="1500">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4" name="Group 3"/>
          <p:cNvGrpSpPr/>
          <p:nvPr userDrawn="1"/>
        </p:nvGrpSpPr>
        <p:grpSpPr>
          <a:xfrm>
            <a:off x="683581" y="1732950"/>
            <a:ext cx="7776838" cy="2672550"/>
            <a:chOff x="914400" y="1732950"/>
            <a:chExt cx="7316788" cy="2672550"/>
          </a:xfrm>
        </p:grpSpPr>
        <p:cxnSp>
          <p:nvCxnSpPr>
            <p:cNvPr id="11" name="Straight Connector 10"/>
            <p:cNvCxnSpPr/>
            <p:nvPr userDrawn="1"/>
          </p:nvCxnSpPr>
          <p:spPr>
            <a:xfrm>
              <a:off x="914400" y="1732950"/>
              <a:ext cx="7315200"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2" name="Freeform 6"/>
            <p:cNvSpPr>
              <a:spLocks/>
            </p:cNvSpPr>
            <p:nvPr userDrawn="1"/>
          </p:nvSpPr>
          <p:spPr bwMode="auto">
            <a:xfrm>
              <a:off x="915988" y="4302313"/>
              <a:ext cx="7315200" cy="103187"/>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Lst>
              <a:ahLst/>
              <a:cxnLst>
                <a:cxn ang="0">
                  <a:pos x="T0" y="T1"/>
                </a:cxn>
                <a:cxn ang="0">
                  <a:pos x="T2" y="T3"/>
                </a:cxn>
                <a:cxn ang="0">
                  <a:pos x="T4" y="T5"/>
                </a:cxn>
                <a:cxn ang="0">
                  <a:pos x="T6" y="T7"/>
                </a:cxn>
                <a:cxn ang="0">
                  <a:pos x="T8" y="T9"/>
                </a:cxn>
              </a:cxnLst>
              <a:rect l="0" t="0" r="r" b="b"/>
              <a:pathLst>
                <a:path w="4608" h="65">
                  <a:moveTo>
                    <a:pt x="0" y="0"/>
                  </a:moveTo>
                  <a:lnTo>
                    <a:pt x="224" y="0"/>
                  </a:lnTo>
                  <a:lnTo>
                    <a:pt x="286" y="65"/>
                  </a:lnTo>
                  <a:lnTo>
                    <a:pt x="349" y="0"/>
                  </a:lnTo>
                  <a:lnTo>
                    <a:pt x="4608" y="0"/>
                  </a:lnTo>
                </a:path>
              </a:pathLst>
            </a:custGeom>
            <a:noFill/>
            <a:ln w="9525" cap="flat">
              <a:solidFill>
                <a:schemeClr val="tx2">
                  <a:lumMod val="20000"/>
                  <a:lumOff val="8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897C57">
                    <a:lumMod val="20000"/>
                    <a:lumOff val="80000"/>
                  </a:srgbClr>
                </a:solidFill>
              </a:endParaRPr>
            </a:p>
          </p:txBody>
        </p:sp>
      </p:grpSp>
    </p:spTree>
    <p:extLst/>
  </p:cSld>
  <p:clrMapOvr>
    <a:masterClrMapping/>
  </p:clrMapOvr>
  <p:timing>
    <p:tnLst>
      <p:par>
        <p:cTn id="1" dur="indefinite" restart="never" nodeType="tmRoot"/>
      </p:par>
    </p:tnLst>
  </p:timing>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Quote Ligh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83631" y="1905001"/>
            <a:ext cx="7775100" cy="2225262"/>
          </a:xfrm>
        </p:spPr>
        <p:txBody>
          <a:bodyPr anchor="ctr"/>
          <a:lstStyle>
            <a:lvl1pPr>
              <a:lnSpc>
                <a:spcPct val="95000"/>
              </a:lnSpc>
              <a:defRPr sz="4200">
                <a:solidFill>
                  <a:schemeClr val="tx2"/>
                </a:solidFill>
              </a:defRPr>
            </a:lvl1pPr>
          </a:lstStyle>
          <a:p>
            <a:r>
              <a:rPr lang="en-US" dirty="0" smtClean="0"/>
              <a:t>Click to edit Master title style</a:t>
            </a:r>
            <a:endParaRPr lang="en-US" dirty="0"/>
          </a:p>
        </p:txBody>
      </p:sp>
      <p:sp>
        <p:nvSpPr>
          <p:cNvPr id="10" name="Text Placeholder 9"/>
          <p:cNvSpPr>
            <a:spLocks noGrp="1"/>
          </p:cNvSpPr>
          <p:nvPr>
            <p:ph type="body" sz="quarter" idx="14" hasCustomPrompt="1"/>
          </p:nvPr>
        </p:nvSpPr>
        <p:spPr>
          <a:xfrm>
            <a:off x="683581" y="4620890"/>
            <a:ext cx="7776788" cy="1415772"/>
          </a:xfrm>
        </p:spPr>
        <p:txBody>
          <a:bodyPr>
            <a:noAutofit/>
          </a:bodyPr>
          <a:lstStyle>
            <a:lvl1pPr marL="0" indent="0">
              <a:lnSpc>
                <a:spcPct val="95000"/>
              </a:lnSpc>
              <a:spcAft>
                <a:spcPts val="0"/>
              </a:spcAft>
              <a:buFont typeface="Arial" panose="020B0604020202020204" pitchFamily="34" charset="0"/>
              <a:buChar char="​"/>
              <a:defRPr sz="2100">
                <a:solidFill>
                  <a:schemeClr val="accent1"/>
                </a:solidFill>
                <a:latin typeface="Franklin Gothic Demi Cond" panose="020B0706030402020204" pitchFamily="34" charset="0"/>
              </a:defRPr>
            </a:lvl1pPr>
            <a:lvl2pPr marL="0" indent="0">
              <a:lnSpc>
                <a:spcPct val="95000"/>
              </a:lnSpc>
              <a:spcBef>
                <a:spcPts val="0"/>
              </a:spcBef>
              <a:spcAft>
                <a:spcPts val="200"/>
              </a:spcAft>
              <a:buFont typeface="Arial" panose="020B0604020202020204" pitchFamily="34" charset="0"/>
              <a:buChar char="​"/>
              <a:defRPr sz="1500">
                <a:solidFill>
                  <a:schemeClr val="tx2">
                    <a:lumMod val="60000"/>
                    <a:lumOff val="40000"/>
                  </a:schemeClr>
                </a:solidFill>
              </a:defRPr>
            </a:lvl2pPr>
            <a:lvl3pPr marL="0" indent="0">
              <a:lnSpc>
                <a:spcPct val="95000"/>
              </a:lnSpc>
              <a:spcBef>
                <a:spcPts val="0"/>
              </a:spcBef>
              <a:spcAft>
                <a:spcPts val="200"/>
              </a:spcAft>
              <a:buFont typeface="Arial" panose="020B0604020202020204" pitchFamily="34" charset="0"/>
              <a:buChar char="​"/>
              <a:defRPr sz="1500">
                <a:solidFill>
                  <a:schemeClr val="tx2">
                    <a:lumMod val="60000"/>
                    <a:lumOff val="40000"/>
                  </a:schemeClr>
                </a:solidFill>
              </a:defRPr>
            </a:lvl3pPr>
            <a:lvl4pPr marL="0" indent="0">
              <a:lnSpc>
                <a:spcPct val="95000"/>
              </a:lnSpc>
              <a:spcBef>
                <a:spcPts val="0"/>
              </a:spcBef>
              <a:spcAft>
                <a:spcPts val="200"/>
              </a:spcAft>
              <a:buFont typeface="Arial" panose="020B0604020202020204" pitchFamily="34" charset="0"/>
              <a:buChar char="​"/>
              <a:defRPr sz="1500">
                <a:solidFill>
                  <a:schemeClr val="tx2">
                    <a:lumMod val="60000"/>
                    <a:lumOff val="40000"/>
                  </a:schemeClr>
                </a:solidFill>
              </a:defRPr>
            </a:lvl4pPr>
            <a:lvl5pPr marL="0" indent="0">
              <a:lnSpc>
                <a:spcPct val="95000"/>
              </a:lnSpc>
              <a:spcBef>
                <a:spcPts val="0"/>
              </a:spcBef>
              <a:spcAft>
                <a:spcPts val="200"/>
              </a:spcAft>
              <a:buFont typeface="Arial" panose="020B0604020202020204" pitchFamily="34" charset="0"/>
              <a:buChar char="​"/>
              <a:defRPr sz="1500">
                <a:solidFill>
                  <a:schemeClr val="tx2">
                    <a:lumMod val="60000"/>
                    <a:lumOff val="4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grpSp>
        <p:nvGrpSpPr>
          <p:cNvPr id="4" name="Group 3"/>
          <p:cNvGrpSpPr/>
          <p:nvPr userDrawn="1"/>
        </p:nvGrpSpPr>
        <p:grpSpPr>
          <a:xfrm>
            <a:off x="683631" y="1732950"/>
            <a:ext cx="7776788" cy="2672550"/>
            <a:chOff x="914400" y="1732950"/>
            <a:chExt cx="7316788" cy="2672550"/>
          </a:xfrm>
        </p:grpSpPr>
        <p:cxnSp>
          <p:nvCxnSpPr>
            <p:cNvPr id="11" name="Straight Connector 10"/>
            <p:cNvCxnSpPr/>
            <p:nvPr userDrawn="1"/>
          </p:nvCxnSpPr>
          <p:spPr>
            <a:xfrm>
              <a:off x="914400" y="1732950"/>
              <a:ext cx="731520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Freeform 6"/>
            <p:cNvSpPr>
              <a:spLocks/>
            </p:cNvSpPr>
            <p:nvPr userDrawn="1"/>
          </p:nvSpPr>
          <p:spPr bwMode="auto">
            <a:xfrm>
              <a:off x="915988" y="4302313"/>
              <a:ext cx="7315200" cy="103187"/>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Lst>
              <a:ahLst/>
              <a:cxnLst>
                <a:cxn ang="0">
                  <a:pos x="T0" y="T1"/>
                </a:cxn>
                <a:cxn ang="0">
                  <a:pos x="T2" y="T3"/>
                </a:cxn>
                <a:cxn ang="0">
                  <a:pos x="T4" y="T5"/>
                </a:cxn>
                <a:cxn ang="0">
                  <a:pos x="T6" y="T7"/>
                </a:cxn>
                <a:cxn ang="0">
                  <a:pos x="T8" y="T9"/>
                </a:cxn>
              </a:cxnLst>
              <a:rect l="0" t="0" r="r" b="b"/>
              <a:pathLst>
                <a:path w="4608" h="65">
                  <a:moveTo>
                    <a:pt x="0" y="0"/>
                  </a:moveTo>
                  <a:lnTo>
                    <a:pt x="224" y="0"/>
                  </a:lnTo>
                  <a:lnTo>
                    <a:pt x="286" y="65"/>
                  </a:lnTo>
                  <a:lnTo>
                    <a:pt x="349" y="0"/>
                  </a:lnTo>
                  <a:lnTo>
                    <a:pt x="4608" y="0"/>
                  </a:lnTo>
                </a:path>
              </a:pathLst>
            </a:custGeom>
            <a:noFill/>
            <a:ln w="9525" cap="flat">
              <a:solidFill>
                <a:schemeClr val="tx2">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Tree>
    <p:extLst/>
  </p:cSld>
  <p:clrMapOvr>
    <a:masterClrMapping/>
  </p:clrMapOvr>
  <p:timing>
    <p:tnLst>
      <p:par>
        <p:cTn id="1" dur="indefinite" restart="never" nodeType="tmRoot"/>
      </p:par>
    </p:tnLst>
  </p:timing>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egu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5" name="TextBox 24"/>
          <p:cNvSpPr txBox="1"/>
          <p:nvPr userDrawn="1"/>
        </p:nvSpPr>
        <p:spPr>
          <a:xfrm>
            <a:off x="-952500" y="2959100"/>
            <a:ext cx="65" cy="332399"/>
          </a:xfrm>
          <a:prstGeom prst="rect">
            <a:avLst/>
          </a:prstGeom>
          <a:noFill/>
        </p:spPr>
        <p:txBody>
          <a:bodyPr wrap="none" lIns="0" tIns="0" rIns="0" bIns="0" rtlCol="0">
            <a:spAutoFit/>
          </a:bodyPr>
          <a:lstStyle/>
          <a:p>
            <a:pPr>
              <a:lnSpc>
                <a:spcPct val="120000"/>
              </a:lnSpc>
            </a:pPr>
            <a:endParaRPr lang="en-US" dirty="0">
              <a:solidFill>
                <a:srgbClr val="897C57"/>
              </a:solidFill>
            </a:endParaRPr>
          </a:p>
        </p:txBody>
      </p:sp>
      <p:sp>
        <p:nvSpPr>
          <p:cNvPr id="37" name="Text Placeholder 31"/>
          <p:cNvSpPr>
            <a:spLocks noGrp="1"/>
          </p:cNvSpPr>
          <p:nvPr>
            <p:ph type="body" sz="quarter" idx="10"/>
          </p:nvPr>
        </p:nvSpPr>
        <p:spPr>
          <a:xfrm>
            <a:off x="6167762" y="2904236"/>
            <a:ext cx="2301535" cy="2746756"/>
          </a:xfrm>
        </p:spPr>
        <p:txBody>
          <a:bodyPr/>
          <a:lstStyle>
            <a:lvl1pPr marL="0" indent="0">
              <a:spcBef>
                <a:spcPts val="0"/>
              </a:spcBef>
              <a:spcAft>
                <a:spcPts val="0"/>
              </a:spcAft>
              <a:defRPr lang="en-US" sz="1700" dirty="0" smtClean="0">
                <a:solidFill>
                  <a:schemeClr val="accent1"/>
                </a:solidFill>
                <a:latin typeface="Franklin Gothic Demi Cond" panose="020B0706030402020204" pitchFamily="34" charset="0"/>
              </a:defRPr>
            </a:lvl1pPr>
            <a:lvl2pPr marL="0" indent="0">
              <a:lnSpc>
                <a:spcPct val="110000"/>
              </a:lnSpc>
              <a:spcBef>
                <a:spcPts val="0"/>
              </a:spcBef>
              <a:spcAft>
                <a:spcPts val="0"/>
              </a:spcAft>
              <a:buFont typeface="Arial" panose="020B0604020202020204" pitchFamily="34" charset="0"/>
              <a:buChar char="​"/>
              <a:defRPr sz="1500">
                <a:solidFill>
                  <a:schemeClr val="tx2"/>
                </a:solidFill>
              </a:defRPr>
            </a:lvl2pPr>
            <a:lvl3pPr marL="0" indent="0">
              <a:lnSpc>
                <a:spcPct val="110000"/>
              </a:lnSpc>
              <a:spcBef>
                <a:spcPts val="0"/>
              </a:spcBef>
              <a:spcAft>
                <a:spcPts val="0"/>
              </a:spcAft>
              <a:buFont typeface="Arial" panose="020B0604020202020204" pitchFamily="34" charset="0"/>
              <a:buChar char="​"/>
              <a:defRPr sz="1500">
                <a:solidFill>
                  <a:schemeClr val="tx2"/>
                </a:solidFill>
              </a:defRPr>
            </a:lvl3pPr>
            <a:lvl4pPr marL="0" indent="0">
              <a:lnSpc>
                <a:spcPct val="110000"/>
              </a:lnSpc>
              <a:spcBef>
                <a:spcPts val="0"/>
              </a:spcBef>
              <a:spcAft>
                <a:spcPts val="0"/>
              </a:spcAft>
              <a:buFont typeface="Arial" panose="020B0604020202020204" pitchFamily="34" charset="0"/>
              <a:buChar char="​"/>
              <a:defRPr sz="1500">
                <a:solidFill>
                  <a:schemeClr val="tx2"/>
                </a:solidFill>
              </a:defRPr>
            </a:lvl4pPr>
            <a:lvl5pPr marL="0" indent="0">
              <a:lnSpc>
                <a:spcPct val="110000"/>
              </a:lnSpc>
              <a:spcBef>
                <a:spcPts val="0"/>
              </a:spcBef>
              <a:spcAft>
                <a:spcPts val="0"/>
              </a:spcAft>
              <a:buFont typeface="Arial" panose="020B0604020202020204" pitchFamily="34" charset="0"/>
              <a:buChar char="​"/>
              <a:defRPr sz="1500">
                <a:solidFill>
                  <a:schemeClr val="tx2"/>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quarter" idx="11" hasCustomPrompt="1"/>
          </p:nvPr>
        </p:nvSpPr>
        <p:spPr>
          <a:xfrm>
            <a:off x="676656" y="2940812"/>
            <a:ext cx="4587802" cy="2946231"/>
          </a:xfrm>
        </p:spPr>
        <p:txBody>
          <a:bodyPr/>
          <a:lstStyle>
            <a:lvl1pPr marL="0" algn="r" defTabSz="914400" rtl="0" eaLnBrk="1" latinLnBrk="0" hangingPunct="1">
              <a:lnSpc>
                <a:spcPct val="70000"/>
              </a:lnSpc>
              <a:buNone/>
              <a:defRPr lang="en-US" sz="8000" kern="1200" dirty="0" smtClean="0">
                <a:solidFill>
                  <a:schemeClr val="tx2"/>
                </a:solidFill>
                <a:latin typeface="+mn-lt"/>
                <a:ea typeface="+mn-ea"/>
                <a:cs typeface="+mn-cs"/>
              </a:defRPr>
            </a:lvl1pPr>
            <a:lvl2pPr algn="r">
              <a:defRPr/>
            </a:lvl2pPr>
            <a:lvl3pPr algn="r">
              <a:defRPr/>
            </a:lvl3pPr>
            <a:lvl4pPr algn="r">
              <a:defRPr/>
            </a:lvl4pPr>
            <a:lvl5pPr algn="r">
              <a:defRPr/>
            </a:lvl5pPr>
          </a:lstStyle>
          <a:p>
            <a:pPr lvl="0"/>
            <a:r>
              <a:rPr lang="en-US" dirty="0" smtClean="0"/>
              <a:t>Edit text</a:t>
            </a:r>
          </a:p>
        </p:txBody>
      </p:sp>
      <p:cxnSp>
        <p:nvCxnSpPr>
          <p:cNvPr id="6" name="Straight Connector 5"/>
          <p:cNvCxnSpPr/>
          <p:nvPr userDrawn="1"/>
        </p:nvCxnSpPr>
        <p:spPr>
          <a:xfrm>
            <a:off x="5717219" y="2769833"/>
            <a:ext cx="0" cy="2881159"/>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timing>
    <p:tnLst>
      <p:par>
        <p:cTn id="1" dur="indefinite" restart="never" nodeType="tmRoot"/>
      </p:par>
    </p:tnLst>
  </p:timing>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sp>
        <p:nvSpPr>
          <p:cNvPr id="27" name="TextBox 26"/>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28"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smtClean="0"/>
              <a:t>click to insert source</a:t>
            </a:r>
            <a:endParaRPr lang="en-US" dirty="0"/>
          </a:p>
        </p:txBody>
      </p:sp>
      <p:grpSp>
        <p:nvGrpSpPr>
          <p:cNvPr id="2" name="Group 1"/>
          <p:cNvGrpSpPr/>
          <p:nvPr userDrawn="1"/>
        </p:nvGrpSpPr>
        <p:grpSpPr>
          <a:xfrm>
            <a:off x="0" y="0"/>
            <a:ext cx="9144000" cy="6908105"/>
            <a:chOff x="0" y="0"/>
            <a:chExt cx="9144000" cy="6908105"/>
          </a:xfrm>
        </p:grpSpPr>
        <p:grpSp>
          <p:nvGrpSpPr>
            <p:cNvPr id="30" name="Group 29"/>
            <p:cNvGrpSpPr/>
            <p:nvPr userDrawn="1"/>
          </p:nvGrpSpPr>
          <p:grpSpPr>
            <a:xfrm>
              <a:off x="0" y="0"/>
              <a:ext cx="9144000" cy="6858000"/>
              <a:chOff x="0" y="0"/>
              <a:chExt cx="9144000" cy="6858000"/>
            </a:xfrm>
            <a:solidFill>
              <a:schemeClr val="bg1">
                <a:lumMod val="95000"/>
              </a:schemeClr>
            </a:solidFill>
          </p:grpSpPr>
          <p:sp>
            <p:nvSpPr>
              <p:cNvPr id="46" name="Rectangle 45"/>
              <p:cNvSpPr>
                <a:spLocks noChangeAspect="1"/>
              </p:cNvSpPr>
              <p:nvPr/>
            </p:nvSpPr>
            <p:spPr>
              <a:xfrm>
                <a:off x="0" y="0"/>
                <a:ext cx="685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26531"/>
                  </a:solidFill>
                </a:endParaRPr>
              </a:p>
            </p:txBody>
          </p:sp>
          <p:sp>
            <p:nvSpPr>
              <p:cNvPr id="47" name="Rectangle 46"/>
              <p:cNvSpPr>
                <a:spLocks noChangeAspect="1"/>
              </p:cNvSpPr>
              <p:nvPr/>
            </p:nvSpPr>
            <p:spPr>
              <a:xfrm>
                <a:off x="8458200" y="0"/>
                <a:ext cx="685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26531"/>
                  </a:solidFill>
                </a:endParaRPr>
              </a:p>
            </p:txBody>
          </p:sp>
          <p:sp>
            <p:nvSpPr>
              <p:cNvPr id="48" name="Rectangle 47"/>
              <p:cNvSpPr>
                <a:spLocks noChangeAspect="1"/>
              </p:cNvSpPr>
              <p:nvPr/>
            </p:nvSpPr>
            <p:spPr>
              <a:xfrm>
                <a:off x="0" y="0"/>
                <a:ext cx="8458200" cy="685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26531"/>
                  </a:solidFill>
                </a:endParaRPr>
              </a:p>
            </p:txBody>
          </p:sp>
          <p:sp>
            <p:nvSpPr>
              <p:cNvPr id="49" name="Rectangle 48"/>
              <p:cNvSpPr>
                <a:spLocks noChangeAspect="1"/>
              </p:cNvSpPr>
              <p:nvPr/>
            </p:nvSpPr>
            <p:spPr>
              <a:xfrm>
                <a:off x="0" y="6172200"/>
                <a:ext cx="9144000" cy="685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26531"/>
                  </a:solidFill>
                </a:endParaRPr>
              </a:p>
            </p:txBody>
          </p:sp>
        </p:grpSp>
        <p:cxnSp>
          <p:nvCxnSpPr>
            <p:cNvPr id="31" name="Straight Connector 30"/>
            <p:cNvCxnSpPr/>
            <p:nvPr userDrawn="1"/>
          </p:nvCxnSpPr>
          <p:spPr>
            <a:xfrm flipV="1">
              <a:off x="685800" y="0"/>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userDrawn="1"/>
          </p:nvCxnSpPr>
          <p:spPr>
            <a:xfrm flipV="1">
              <a:off x="8458200" y="0"/>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nvGrpSpPr>
            <p:cNvPr id="33" name="Group 32"/>
            <p:cNvGrpSpPr/>
            <p:nvPr userDrawn="1"/>
          </p:nvGrpSpPr>
          <p:grpSpPr>
            <a:xfrm>
              <a:off x="5715000" y="0"/>
              <a:ext cx="457200" cy="6908105"/>
              <a:chOff x="2956470" y="50104"/>
              <a:chExt cx="457200" cy="6858001"/>
            </a:xfrm>
          </p:grpSpPr>
          <p:cxnSp>
            <p:nvCxnSpPr>
              <p:cNvPr id="44" name="Straight Connector 43"/>
              <p:cNvCxnSpPr/>
              <p:nvPr/>
            </p:nvCxnSpPr>
            <p:spPr>
              <a:xfrm flipV="1">
                <a:off x="2956470" y="50104"/>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3413670" y="50104"/>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userDrawn="1"/>
          </p:nvCxnSpPr>
          <p:spPr>
            <a:xfrm rot="5400000" flipV="1">
              <a:off x="4572000" y="-38862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nvGrpSpPr>
            <p:cNvPr id="35" name="Group 34"/>
            <p:cNvGrpSpPr/>
            <p:nvPr userDrawn="1"/>
          </p:nvGrpSpPr>
          <p:grpSpPr>
            <a:xfrm>
              <a:off x="0" y="1143000"/>
              <a:ext cx="9144000" cy="914400"/>
              <a:chOff x="0" y="1143000"/>
              <a:chExt cx="9144000" cy="914400"/>
            </a:xfrm>
          </p:grpSpPr>
          <p:cxnSp>
            <p:nvCxnSpPr>
              <p:cNvPr id="42" name="Straight Connector 41"/>
              <p:cNvCxnSpPr/>
              <p:nvPr/>
            </p:nvCxnSpPr>
            <p:spPr>
              <a:xfrm rot="5400000" flipV="1">
                <a:off x="4572000" y="-25146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rot="5400000" flipV="1">
                <a:off x="4572000" y="-34290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userDrawn="1"/>
          </p:nvGrpSpPr>
          <p:grpSpPr>
            <a:xfrm>
              <a:off x="0" y="2971800"/>
              <a:ext cx="9144000" cy="914400"/>
              <a:chOff x="0" y="1143000"/>
              <a:chExt cx="9144000" cy="914400"/>
            </a:xfrm>
          </p:grpSpPr>
          <p:cxnSp>
            <p:nvCxnSpPr>
              <p:cNvPr id="40" name="Straight Connector 39"/>
              <p:cNvCxnSpPr/>
              <p:nvPr/>
            </p:nvCxnSpPr>
            <p:spPr>
              <a:xfrm rot="5400000" flipV="1">
                <a:off x="4572000" y="-25146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rot="5400000" flipV="1">
                <a:off x="4572000" y="-34290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grpSp>
          <p:nvGrpSpPr>
            <p:cNvPr id="37" name="Group 36"/>
            <p:cNvGrpSpPr/>
            <p:nvPr userDrawn="1"/>
          </p:nvGrpSpPr>
          <p:grpSpPr>
            <a:xfrm>
              <a:off x="0" y="4800602"/>
              <a:ext cx="9144000" cy="914400"/>
              <a:chOff x="0" y="1143000"/>
              <a:chExt cx="9144000" cy="914400"/>
            </a:xfrm>
          </p:grpSpPr>
          <p:cxnSp>
            <p:nvCxnSpPr>
              <p:cNvPr id="38" name="Straight Connector 37"/>
              <p:cNvCxnSpPr/>
              <p:nvPr/>
            </p:nvCxnSpPr>
            <p:spPr>
              <a:xfrm rot="5400000" flipV="1">
                <a:off x="4572000" y="-25146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rot="5400000" flipV="1">
                <a:off x="4572000" y="-34290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grpSp>
          <p:nvGrpSpPr>
            <p:cNvPr id="50" name="Group 49"/>
            <p:cNvGrpSpPr/>
            <p:nvPr userDrawn="1"/>
          </p:nvGrpSpPr>
          <p:grpSpPr>
            <a:xfrm>
              <a:off x="2971800" y="0"/>
              <a:ext cx="457200" cy="6908105"/>
              <a:chOff x="2956470" y="50104"/>
              <a:chExt cx="457200" cy="6858001"/>
            </a:xfrm>
          </p:grpSpPr>
          <p:cxnSp>
            <p:nvCxnSpPr>
              <p:cNvPr id="51" name="Straight Connector 50"/>
              <p:cNvCxnSpPr/>
              <p:nvPr/>
            </p:nvCxnSpPr>
            <p:spPr>
              <a:xfrm flipV="1">
                <a:off x="2956470" y="50104"/>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3413670" y="50104"/>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grpSp>
    </p:spTree>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Half">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9" name="Content Placeholder 2"/>
          <p:cNvSpPr>
            <a:spLocks noGrp="1"/>
          </p:cNvSpPr>
          <p:nvPr>
            <p:ph idx="1"/>
          </p:nvPr>
        </p:nvSpPr>
        <p:spPr>
          <a:xfrm>
            <a:off x="3827585" y="3429000"/>
            <a:ext cx="2321755" cy="27495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0" name="Content Placeholder 2"/>
          <p:cNvSpPr>
            <a:spLocks noGrp="1"/>
          </p:cNvSpPr>
          <p:nvPr>
            <p:ph idx="10"/>
          </p:nvPr>
        </p:nvSpPr>
        <p:spPr>
          <a:xfrm>
            <a:off x="6353908" y="3429000"/>
            <a:ext cx="2332892" cy="27495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2"/>
          <p:cNvSpPr>
            <a:spLocks noGrp="1"/>
          </p:cNvSpPr>
          <p:nvPr>
            <p:ph type="body" sz="quarter" idx="11"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smtClean="0"/>
              <a:t>Click to insert attribution</a:t>
            </a:r>
            <a:endParaRPr lang="en-US" dirty="0"/>
          </a:p>
        </p:txBody>
      </p:sp>
    </p:spTree>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 Half">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14" name="Content Placeholder 2"/>
          <p:cNvSpPr>
            <a:spLocks noGrp="1"/>
          </p:cNvSpPr>
          <p:nvPr>
            <p:ph idx="1"/>
          </p:nvPr>
        </p:nvSpPr>
        <p:spPr>
          <a:xfrm>
            <a:off x="3827585" y="3429000"/>
            <a:ext cx="2321755" cy="27495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5" name="Content Placeholder 2"/>
          <p:cNvSpPr>
            <a:spLocks noGrp="1"/>
          </p:cNvSpPr>
          <p:nvPr>
            <p:ph idx="10"/>
          </p:nvPr>
        </p:nvSpPr>
        <p:spPr>
          <a:xfrm>
            <a:off x="6353908" y="3429000"/>
            <a:ext cx="2332892" cy="27495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6" name="Content Placeholder 2"/>
          <p:cNvSpPr>
            <a:spLocks noGrp="1"/>
          </p:cNvSpPr>
          <p:nvPr>
            <p:ph idx="11"/>
          </p:nvPr>
        </p:nvSpPr>
        <p:spPr>
          <a:xfrm>
            <a:off x="1301262" y="3429000"/>
            <a:ext cx="2321755" cy="2749550"/>
          </a:xfrm>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8" name="Text Placeholder 2"/>
          <p:cNvSpPr>
            <a:spLocks noGrp="1"/>
          </p:cNvSpPr>
          <p:nvPr>
            <p:ph type="body" sz="quarter" idx="12"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smtClean="0"/>
              <a:t>Click to insert attribution</a:t>
            </a:r>
            <a:endParaRPr lang="en-US" dirty="0"/>
          </a:p>
        </p:txBody>
      </p:sp>
    </p:spTree>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0" hasCustomPrompt="1"/>
          </p:nvPr>
        </p:nvSpPr>
        <p:spPr>
          <a:xfrm>
            <a:off x="457200" y="6407150"/>
            <a:ext cx="7582849"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smtClean="0"/>
              <a:t>Click to insert attribution</a:t>
            </a:r>
            <a:endParaRPr lang="en-US" dirty="0"/>
          </a:p>
        </p:txBody>
      </p:sp>
    </p:spTree>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20" Type="http://schemas.openxmlformats.org/officeDocument/2006/relationships/slideLayout" Target="../slideLayouts/slideLayout31.xml"/><Relationship Id="rId21" Type="http://schemas.openxmlformats.org/officeDocument/2006/relationships/slideLayout" Target="../slideLayouts/slideLayout32.xml"/><Relationship Id="rId22" Type="http://schemas.openxmlformats.org/officeDocument/2006/relationships/theme" Target="../theme/theme2.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Relationship Id="rId14" Type="http://schemas.openxmlformats.org/officeDocument/2006/relationships/slideLayout" Target="../slideLayouts/slideLayout25.xml"/><Relationship Id="rId15" Type="http://schemas.openxmlformats.org/officeDocument/2006/relationships/slideLayout" Target="../slideLayouts/slideLayout26.xml"/><Relationship Id="rId16" Type="http://schemas.openxmlformats.org/officeDocument/2006/relationships/slideLayout" Target="../slideLayouts/slideLayout27.xml"/><Relationship Id="rId17" Type="http://schemas.openxmlformats.org/officeDocument/2006/relationships/slideLayout" Target="../slideLayouts/slideLayout28.xml"/><Relationship Id="rId18" Type="http://schemas.openxmlformats.org/officeDocument/2006/relationships/slideLayout" Target="../slideLayouts/slideLayout29.xml"/><Relationship Id="rId19" Type="http://schemas.openxmlformats.org/officeDocument/2006/relationships/slideLayout" Target="../slideLayouts/slideLayout30.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41.xml"/><Relationship Id="rId20" Type="http://schemas.openxmlformats.org/officeDocument/2006/relationships/slideLayout" Target="../slideLayouts/slideLayout52.xml"/><Relationship Id="rId21" Type="http://schemas.openxmlformats.org/officeDocument/2006/relationships/slideLayout" Target="../slideLayouts/slideLayout53.xml"/><Relationship Id="rId22" Type="http://schemas.openxmlformats.org/officeDocument/2006/relationships/theme" Target="../theme/theme3.xml"/><Relationship Id="rId10" Type="http://schemas.openxmlformats.org/officeDocument/2006/relationships/slideLayout" Target="../slideLayouts/slideLayout42.xml"/><Relationship Id="rId11" Type="http://schemas.openxmlformats.org/officeDocument/2006/relationships/slideLayout" Target="../slideLayouts/slideLayout43.xml"/><Relationship Id="rId12" Type="http://schemas.openxmlformats.org/officeDocument/2006/relationships/slideLayout" Target="../slideLayouts/slideLayout44.xml"/><Relationship Id="rId13" Type="http://schemas.openxmlformats.org/officeDocument/2006/relationships/slideLayout" Target="../slideLayouts/slideLayout45.xml"/><Relationship Id="rId14" Type="http://schemas.openxmlformats.org/officeDocument/2006/relationships/slideLayout" Target="../slideLayouts/slideLayout46.xml"/><Relationship Id="rId15" Type="http://schemas.openxmlformats.org/officeDocument/2006/relationships/slideLayout" Target="../slideLayouts/slideLayout47.xml"/><Relationship Id="rId16" Type="http://schemas.openxmlformats.org/officeDocument/2006/relationships/slideLayout" Target="../slideLayouts/slideLayout48.xml"/><Relationship Id="rId17" Type="http://schemas.openxmlformats.org/officeDocument/2006/relationships/slideLayout" Target="../slideLayouts/slideLayout49.xml"/><Relationship Id="rId18" Type="http://schemas.openxmlformats.org/officeDocument/2006/relationships/slideLayout" Target="../slideLayouts/slideLayout50.xml"/><Relationship Id="rId19" Type="http://schemas.openxmlformats.org/officeDocument/2006/relationships/slideLayout" Target="../slideLayouts/slideLayout51.xml"/><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slideLayout" Target="../slideLayouts/slideLayout35.xml"/><Relationship Id="rId4" Type="http://schemas.openxmlformats.org/officeDocument/2006/relationships/slideLayout" Target="../slideLayouts/slideLayout36.xml"/><Relationship Id="rId5" Type="http://schemas.openxmlformats.org/officeDocument/2006/relationships/slideLayout" Target="../slideLayouts/slideLayout37.xml"/><Relationship Id="rId6" Type="http://schemas.openxmlformats.org/officeDocument/2006/relationships/slideLayout" Target="../slideLayouts/slideLayout38.xml"/><Relationship Id="rId7" Type="http://schemas.openxmlformats.org/officeDocument/2006/relationships/slideLayout" Target="../slideLayouts/slideLayout39.xml"/><Relationship Id="rId8" Type="http://schemas.openxmlformats.org/officeDocument/2006/relationships/slideLayout" Target="../slideLayouts/slideLayout40.xml"/></Relationships>
</file>

<file path=ppt/slideMasters/_rels/slideMaster4.xml.rels><?xml version="1.0" encoding="UTF-8" standalone="yes"?>
<Relationships xmlns="http://schemas.openxmlformats.org/package/2006/relationships"><Relationship Id="rId11" Type="http://schemas.openxmlformats.org/officeDocument/2006/relationships/slideLayout" Target="../slideLayouts/slideLayout64.xml"/><Relationship Id="rId12" Type="http://schemas.openxmlformats.org/officeDocument/2006/relationships/slideLayout" Target="../slideLayouts/slideLayout65.xml"/><Relationship Id="rId13" Type="http://schemas.openxmlformats.org/officeDocument/2006/relationships/slideLayout" Target="../slideLayouts/slideLayout66.xml"/><Relationship Id="rId14" Type="http://schemas.openxmlformats.org/officeDocument/2006/relationships/theme" Target="../theme/theme4.xml"/><Relationship Id="rId1" Type="http://schemas.openxmlformats.org/officeDocument/2006/relationships/slideLayout" Target="../slideLayouts/slideLayout54.xml"/><Relationship Id="rId2" Type="http://schemas.openxmlformats.org/officeDocument/2006/relationships/slideLayout" Target="../slideLayouts/slideLayout55.xml"/><Relationship Id="rId3" Type="http://schemas.openxmlformats.org/officeDocument/2006/relationships/slideLayout" Target="../slideLayouts/slideLayout56.xml"/><Relationship Id="rId4" Type="http://schemas.openxmlformats.org/officeDocument/2006/relationships/slideLayout" Target="../slideLayouts/slideLayout57.xml"/><Relationship Id="rId5" Type="http://schemas.openxmlformats.org/officeDocument/2006/relationships/slideLayout" Target="../slideLayouts/slideLayout58.xml"/><Relationship Id="rId6" Type="http://schemas.openxmlformats.org/officeDocument/2006/relationships/slideLayout" Target="../slideLayouts/slideLayout59.xml"/><Relationship Id="rId7" Type="http://schemas.openxmlformats.org/officeDocument/2006/relationships/slideLayout" Target="../slideLayouts/slideLayout60.xml"/><Relationship Id="rId8" Type="http://schemas.openxmlformats.org/officeDocument/2006/relationships/slideLayout" Target="../slideLayouts/slideLayout61.xml"/><Relationship Id="rId9" Type="http://schemas.openxmlformats.org/officeDocument/2006/relationships/slideLayout" Target="../slideLayouts/slideLayout62.xml"/><Relationship Id="rId10"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3182052" cy="1228028"/>
          </a:xfrm>
          <a:prstGeom prst="rect">
            <a:avLst/>
          </a:prstGeom>
        </p:spPr>
        <p:txBody>
          <a:bodyPr vert="horz" wrap="square" lIns="0" tIns="0" rIns="0" bIns="0" rtlCol="0" anchor="t">
            <a:noAutofit/>
          </a:bodyPr>
          <a:lstStyle/>
          <a:p>
            <a:r>
              <a:rPr lang="en-US" dirty="0" smtClean="0"/>
              <a:t>All Click To Edit Master Title </a:t>
            </a:r>
            <a:br>
              <a:rPr lang="en-US" dirty="0" smtClean="0"/>
            </a:br>
            <a:r>
              <a:rPr lang="en-US" dirty="0" smtClean="0"/>
              <a:t>Style</a:t>
            </a:r>
            <a:endParaRPr lang="en-US" dirty="0"/>
          </a:p>
        </p:txBody>
      </p:sp>
      <p:sp>
        <p:nvSpPr>
          <p:cNvPr id="3" name="Text Placeholder 2"/>
          <p:cNvSpPr>
            <a:spLocks noGrp="1"/>
          </p:cNvSpPr>
          <p:nvPr>
            <p:ph type="body" idx="1"/>
          </p:nvPr>
        </p:nvSpPr>
        <p:spPr>
          <a:xfrm>
            <a:off x="3829078" y="685800"/>
            <a:ext cx="4857722" cy="5492750"/>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a:p>
            <a:pPr lvl="5"/>
            <a:r>
              <a:rPr lang="en-US" dirty="0" smtClean="0"/>
              <a:t>Sixth level</a:t>
            </a:r>
          </a:p>
          <a:p>
            <a:pPr lvl="6"/>
            <a:r>
              <a:rPr lang="en-US" dirty="0" smtClean="0"/>
              <a:t>Seventh level</a:t>
            </a:r>
          </a:p>
          <a:p>
            <a:pPr lvl="7"/>
            <a:r>
              <a:rPr lang="en-US" dirty="0" smtClean="0"/>
              <a:t>More</a:t>
            </a:r>
          </a:p>
          <a:p>
            <a:pPr lvl="8"/>
            <a:r>
              <a:rPr lang="en-US" dirty="0" smtClean="0"/>
              <a:t>More</a:t>
            </a:r>
          </a:p>
        </p:txBody>
      </p:sp>
      <p:cxnSp>
        <p:nvCxnSpPr>
          <p:cNvPr id="69" name="Straight Connector 68"/>
          <p:cNvCxnSpPr/>
          <p:nvPr userDrawn="1"/>
        </p:nvCxnSpPr>
        <p:spPr>
          <a:xfrm>
            <a:off x="457200" y="460057"/>
            <a:ext cx="3182052" cy="0"/>
          </a:xfrm>
          <a:prstGeom prst="line">
            <a:avLst/>
          </a:prstGeom>
          <a:ln w="12700">
            <a:solidFill>
              <a:schemeClr val="tx2"/>
            </a:solidFill>
            <a:beve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userDrawn="1"/>
        </p:nvCxnSpPr>
        <p:spPr>
          <a:xfrm>
            <a:off x="3829078" y="460057"/>
            <a:ext cx="4857722" cy="0"/>
          </a:xfrm>
          <a:prstGeom prst="line">
            <a:avLst/>
          </a:prstGeom>
          <a:ln w="12700">
            <a:solidFill>
              <a:schemeClr val="tx2"/>
            </a:solidFill>
            <a:bevel/>
          </a:ln>
        </p:spPr>
        <p:style>
          <a:lnRef idx="1">
            <a:schemeClr val="accent1"/>
          </a:lnRef>
          <a:fillRef idx="0">
            <a:schemeClr val="accent1"/>
          </a:fillRef>
          <a:effectRef idx="0">
            <a:schemeClr val="accent1"/>
          </a:effectRef>
          <a:fontRef idx="minor">
            <a:schemeClr val="tx1"/>
          </a:fontRef>
        </p:style>
      </p:cxnSp>
      <p:sp>
        <p:nvSpPr>
          <p:cNvPr id="76" name="TextBox 75"/>
          <p:cNvSpPr txBox="1"/>
          <p:nvPr userDrawn="1"/>
        </p:nvSpPr>
        <p:spPr>
          <a:xfrm>
            <a:off x="8561766" y="6397715"/>
            <a:ext cx="125034" cy="123111"/>
          </a:xfrm>
          <a:prstGeom prst="rect">
            <a:avLst/>
          </a:prstGeom>
          <a:noFill/>
        </p:spPr>
        <p:txBody>
          <a:bodyPr wrap="none" lIns="0" tIns="0" rIns="0" bIns="0" rtlCol="0">
            <a:spAutoFit/>
          </a:bodyPr>
          <a:lstStyle/>
          <a:p>
            <a:pPr algn="r"/>
            <a:fld id="{2385CB4A-7E96-44CA-B116-B71B544B697D}" type="slidenum">
              <a:rPr lang="en-US" sz="800">
                <a:solidFill>
                  <a:srgbClr val="999683"/>
                </a:solidFill>
              </a:rPr>
              <a:pPr algn="r"/>
              <a:t>‹#›</a:t>
            </a:fld>
            <a:endParaRPr lang="en-US" sz="800" dirty="0">
              <a:solidFill>
                <a:srgbClr val="999683"/>
              </a:solidFill>
            </a:endParaRPr>
          </a:p>
        </p:txBody>
      </p:sp>
      <p:sp>
        <p:nvSpPr>
          <p:cNvPr id="117" name="TextBox 116"/>
          <p:cNvSpPr txBox="1"/>
          <p:nvPr userDrawn="1"/>
        </p:nvSpPr>
        <p:spPr>
          <a:xfrm>
            <a:off x="8331889" y="6397715"/>
            <a:ext cx="24045" cy="123111"/>
          </a:xfrm>
          <a:prstGeom prst="rect">
            <a:avLst/>
          </a:prstGeom>
          <a:noFill/>
        </p:spPr>
        <p:txBody>
          <a:bodyPr wrap="none" lIns="0" tIns="0" rIns="0" bIns="0" rtlCol="0">
            <a:spAutoFit/>
          </a:bodyPr>
          <a:lstStyle/>
          <a:p>
            <a:pPr algn="r"/>
            <a:r>
              <a:rPr lang="en-US" sz="800" dirty="0">
                <a:solidFill>
                  <a:srgbClr val="999683"/>
                </a:solidFill>
              </a:rPr>
              <a:t>|</a:t>
            </a:r>
          </a:p>
        </p:txBody>
      </p:sp>
    </p:spTree>
    <p:extLst>
      <p:ext uri="{BB962C8B-B14F-4D97-AF65-F5344CB8AC3E}">
        <p14:creationId xmlns:p14="http://schemas.microsoft.com/office/powerpoint/2010/main" val="12422576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iming>
    <p:tnLst>
      <p:par>
        <p:cTn id="1" dur="indefinite" restart="never" nodeType="tmRoot"/>
      </p:par>
    </p:tnLst>
  </p:timing>
  <p:txStyles>
    <p:titleStyle>
      <a:lvl1pPr algn="l" defTabSz="914400" rtl="0" eaLnBrk="1" latinLnBrk="0" hangingPunct="1">
        <a:lnSpc>
          <a:spcPct val="95000"/>
        </a:lnSpc>
        <a:spcBef>
          <a:spcPct val="0"/>
        </a:spcBef>
        <a:buNone/>
        <a:defRPr sz="2800" b="1" kern="1200" spc="-150">
          <a:solidFill>
            <a:schemeClr val="tx2"/>
          </a:solidFill>
          <a:latin typeface="+mj-lt"/>
          <a:ea typeface="+mj-ea"/>
          <a:cs typeface="+mj-cs"/>
        </a:defRPr>
      </a:lvl1pPr>
    </p:titleStyle>
    <p:bodyStyle>
      <a:lvl1pPr marL="0" indent="0" algn="l" defTabSz="914400" rtl="0" eaLnBrk="1" latinLnBrk="0" hangingPunct="1">
        <a:lnSpc>
          <a:spcPct val="120000"/>
        </a:lnSpc>
        <a:spcBef>
          <a:spcPts val="600"/>
        </a:spcBef>
        <a:spcAft>
          <a:spcPts val="1200"/>
        </a:spcAft>
        <a:buFont typeface="Arial" panose="020B0604020202020204" pitchFamily="34" charset="0"/>
        <a:buChar char="​"/>
        <a:defRPr sz="1500" b="0" i="1" kern="1200">
          <a:solidFill>
            <a:schemeClr val="accent1"/>
          </a:solidFill>
          <a:latin typeface="Corbel" panose="020B0503020204020204" pitchFamily="34" charset="0"/>
          <a:ea typeface="+mn-ea"/>
          <a:cs typeface="+mn-cs"/>
        </a:defRPr>
      </a:lvl1pPr>
      <a:lvl2pPr marL="0" indent="0" algn="l" defTabSz="914400" rtl="0" eaLnBrk="1" latinLnBrk="0" hangingPunct="1">
        <a:lnSpc>
          <a:spcPct val="100000"/>
        </a:lnSpc>
        <a:spcBef>
          <a:spcPts val="0"/>
        </a:spcBef>
        <a:spcAft>
          <a:spcPts val="600"/>
        </a:spcAft>
        <a:buFont typeface="Arial" panose="020B0604020202020204" pitchFamily="34" charset="0"/>
        <a:buChar char="​"/>
        <a:defRPr sz="1500" i="1" kern="1200">
          <a:solidFill>
            <a:schemeClr val="tx2"/>
          </a:solidFill>
          <a:latin typeface="Corbel" panose="020B0503020204020204" pitchFamily="34" charset="0"/>
          <a:ea typeface="+mn-ea"/>
          <a:cs typeface="+mn-cs"/>
        </a:defRPr>
      </a:lvl2pPr>
      <a:lvl3pPr marL="0" indent="0" algn="l" defTabSz="914400" rtl="0" eaLnBrk="1" latinLnBrk="0" hangingPunct="1">
        <a:lnSpc>
          <a:spcPct val="110000"/>
        </a:lnSpc>
        <a:spcBef>
          <a:spcPts val="600"/>
        </a:spcBef>
        <a:spcAft>
          <a:spcPts val="0"/>
        </a:spcAft>
        <a:buFont typeface="Arial" panose="020B0604020202020204" pitchFamily="34" charset="0"/>
        <a:buChar char="​"/>
        <a:defRPr sz="1100" b="1" kern="1200">
          <a:solidFill>
            <a:schemeClr val="accent4"/>
          </a:solidFill>
          <a:latin typeface="Microsoft New Tai Lue" panose="020B0502040204020203" pitchFamily="34" charset="0"/>
          <a:ea typeface="+mn-ea"/>
          <a:cs typeface="Microsoft New Tai Lue" panose="020B0502040204020203" pitchFamily="34" charset="0"/>
        </a:defRPr>
      </a:lvl3pPr>
      <a:lvl4pPr marL="0" indent="0" algn="l" defTabSz="914400" rtl="0" eaLnBrk="1" latinLnBrk="0" hangingPunct="1">
        <a:lnSpc>
          <a:spcPct val="114000"/>
        </a:lnSpc>
        <a:spcBef>
          <a:spcPts val="600"/>
        </a:spcBef>
        <a:spcAft>
          <a:spcPts val="600"/>
        </a:spcAft>
        <a:buFont typeface="Arial" panose="020B0604020202020204" pitchFamily="34" charset="0"/>
        <a:buChar char="​"/>
        <a:defRPr sz="1100" kern="1200">
          <a:solidFill>
            <a:schemeClr val="tx2"/>
          </a:solidFill>
          <a:latin typeface="Microsoft New Tai Lue" panose="020B0502040204020203" pitchFamily="34" charset="0"/>
          <a:ea typeface="+mn-ea"/>
          <a:cs typeface="Microsoft New Tai Lue" panose="020B0502040204020203" pitchFamily="34" charset="0"/>
        </a:defRPr>
      </a:lvl4pPr>
      <a:lvl5pPr marL="171450" indent="-171450" algn="l" defTabSz="914400" rtl="0" eaLnBrk="1" latinLnBrk="0" hangingPunct="1">
        <a:lnSpc>
          <a:spcPct val="95000"/>
        </a:lnSpc>
        <a:spcBef>
          <a:spcPts val="0"/>
        </a:spcBef>
        <a:spcAft>
          <a:spcPts val="600"/>
        </a:spcAft>
        <a:buFont typeface="Arial" panose="020B0604020202020204" pitchFamily="34" charset="0"/>
        <a:buChar char="•"/>
        <a:defRPr sz="1100" kern="1200">
          <a:solidFill>
            <a:schemeClr val="tx2"/>
          </a:solidFill>
          <a:latin typeface="Microsoft New Tai Lue" panose="020B0502040204020203" pitchFamily="34" charset="0"/>
          <a:ea typeface="+mn-ea"/>
          <a:cs typeface="Microsoft New Tai Lue" panose="020B0502040204020203" pitchFamily="34" charset="0"/>
        </a:defRPr>
      </a:lvl5pPr>
      <a:lvl6pPr marL="344488" indent="-173038" algn="l" defTabSz="914400" rtl="0" eaLnBrk="1" latinLnBrk="0" hangingPunct="1">
        <a:lnSpc>
          <a:spcPct val="85000"/>
        </a:lnSpc>
        <a:spcBef>
          <a:spcPct val="20000"/>
        </a:spcBef>
        <a:spcAft>
          <a:spcPts val="600"/>
        </a:spcAft>
        <a:buFont typeface="Arial" panose="020B0604020202020204" pitchFamily="34" charset="0"/>
        <a:buChar char="•"/>
        <a:defRPr sz="1100" kern="1200" baseline="0">
          <a:solidFill>
            <a:schemeClr val="tx2"/>
          </a:solidFill>
          <a:latin typeface="+mn-lt"/>
          <a:ea typeface="+mn-ea"/>
          <a:cs typeface="+mn-cs"/>
        </a:defRPr>
      </a:lvl6pPr>
      <a:lvl7pPr marL="0" indent="0" algn="l" defTabSz="914400" rtl="0" eaLnBrk="1" latinLnBrk="0" hangingPunct="1">
        <a:spcBef>
          <a:spcPts val="600"/>
        </a:spcBef>
        <a:spcAft>
          <a:spcPts val="600"/>
        </a:spcAft>
        <a:buClr>
          <a:schemeClr val="bg2"/>
        </a:buClr>
        <a:buFont typeface="Arial" panose="020B0604020202020204" pitchFamily="34" charset="0"/>
        <a:buChar char="​"/>
        <a:defRPr sz="1500" i="1" kern="1200" baseline="0">
          <a:solidFill>
            <a:schemeClr val="bg2"/>
          </a:solidFill>
          <a:latin typeface="Corbel" panose="020B0503020204020204" pitchFamily="34" charset="0"/>
          <a:ea typeface="+mn-ea"/>
          <a:cs typeface="+mn-cs"/>
        </a:defRPr>
      </a:lvl7pPr>
      <a:lvl8pPr marL="171450" indent="-171450" algn="l" defTabSz="914400" rtl="0" eaLnBrk="1" latinLnBrk="0" hangingPunct="1">
        <a:spcBef>
          <a:spcPts val="0"/>
        </a:spcBef>
        <a:spcAft>
          <a:spcPts val="600"/>
        </a:spcAft>
        <a:buFont typeface="Arial" panose="020B0604020202020204" pitchFamily="34" charset="0"/>
        <a:buChar char="•"/>
        <a:defRPr sz="1100" kern="1200">
          <a:solidFill>
            <a:schemeClr val="bg2"/>
          </a:solidFill>
          <a:latin typeface="Corbel" panose="020B0503020204020204" pitchFamily="34" charset="0"/>
          <a:ea typeface="+mn-ea"/>
          <a:cs typeface="+mn-cs"/>
        </a:defRPr>
      </a:lvl8pPr>
      <a:lvl9pPr marL="344488" indent="-173038" algn="l" defTabSz="914400" rtl="0" eaLnBrk="1" latinLnBrk="0" hangingPunct="1">
        <a:spcBef>
          <a:spcPct val="20000"/>
        </a:spcBef>
        <a:spcAft>
          <a:spcPts val="600"/>
        </a:spcAft>
        <a:buFont typeface="Arial" panose="020B0604020202020204" pitchFamily="34" charset="0"/>
        <a:buChar char="•"/>
        <a:defRPr sz="1100" kern="1200">
          <a:solidFill>
            <a:schemeClr val="bg2"/>
          </a:solidFill>
          <a:latin typeface="Corbel" panose="020B0503020204020204" pitchFamily="34" charset="0"/>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731" y="457200"/>
            <a:ext cx="8226689" cy="524998"/>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731" y="1816100"/>
            <a:ext cx="8226689" cy="4583111"/>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1" name="TextBox 230"/>
          <p:cNvSpPr txBox="1"/>
          <p:nvPr/>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D1D1D1"/>
                </a:solidFill>
                <a:latin typeface="Arial"/>
              </a:rPr>
              <a:pPr algn="r"/>
              <a:t>‹#›</a:t>
            </a:fld>
            <a:endParaRPr lang="en-US" sz="800" dirty="0">
              <a:solidFill>
                <a:srgbClr val="D1D1D1"/>
              </a:solidFill>
              <a:latin typeface="Arial"/>
            </a:endParaRPr>
          </a:p>
        </p:txBody>
      </p:sp>
      <p:sp>
        <p:nvSpPr>
          <p:cNvPr id="10" name="Rectangle 9"/>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D1D1D1"/>
                </a:solidFill>
                <a:latin typeface="Arial"/>
              </a:rPr>
              <a:t>© Duarte, Inc. 2014</a:t>
            </a:r>
          </a:p>
        </p:txBody>
      </p:sp>
    </p:spTree>
    <p:extLst>
      <p:ext uri="{BB962C8B-B14F-4D97-AF65-F5344CB8AC3E}">
        <p14:creationId xmlns:p14="http://schemas.microsoft.com/office/powerpoint/2010/main" val="14160430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Lst>
  <p:timing>
    <p:tnLst>
      <p:par>
        <p:cTn id="1" dur="indefinite" restart="never" nodeType="tmRoot"/>
      </p:par>
    </p:tnLst>
  </p:timing>
  <p:txStyles>
    <p:titleStyle>
      <a:lvl1pPr algn="l" defTabSz="914400" rtl="0" eaLnBrk="1" latinLnBrk="0" hangingPunct="1">
        <a:lnSpc>
          <a:spcPct val="90000"/>
        </a:lnSpc>
        <a:spcBef>
          <a:spcPct val="0"/>
        </a:spcBef>
        <a:buNone/>
        <a:defRPr sz="2200" kern="1200" cap="all" baseline="0">
          <a:solidFill>
            <a:schemeClr val="tx1">
              <a:lumMod val="75000"/>
              <a:lumOff val="25000"/>
            </a:schemeClr>
          </a:solidFill>
          <a:latin typeface="Arial Narrow" panose="020B0606020202030204" pitchFamily="34" charset="0"/>
          <a:ea typeface="+mj-ea"/>
          <a:cs typeface="+mj-cs"/>
        </a:defRPr>
      </a:lvl1pPr>
    </p:titleStyle>
    <p:bodyStyle>
      <a:lvl1pPr marL="0" indent="0" algn="l" defTabSz="914400" rtl="0" eaLnBrk="1" latinLnBrk="0" hangingPunct="1">
        <a:lnSpc>
          <a:spcPct val="120000"/>
        </a:lnSpc>
        <a:spcBef>
          <a:spcPts val="600"/>
        </a:spcBef>
        <a:spcAft>
          <a:spcPts val="1200"/>
        </a:spcAft>
        <a:buFont typeface="Calibri" panose="020F0502020204030204" pitchFamily="34" charset="0"/>
        <a:buChar char="​"/>
        <a:defRPr sz="1500" i="1" kern="1200">
          <a:solidFill>
            <a:schemeClr val="accent3"/>
          </a:solidFill>
          <a:latin typeface="+mn-lt"/>
          <a:ea typeface="+mn-ea"/>
          <a:cs typeface="+mn-cs"/>
        </a:defRPr>
      </a:lvl1pPr>
      <a:lvl2pPr marL="0" indent="0" algn="l" defTabSz="914400" rtl="0" eaLnBrk="1" latinLnBrk="0" hangingPunct="1">
        <a:lnSpc>
          <a:spcPct val="100000"/>
        </a:lnSpc>
        <a:spcBef>
          <a:spcPts val="0"/>
        </a:spcBef>
        <a:spcAft>
          <a:spcPts val="600"/>
        </a:spcAft>
        <a:buFont typeface="Calibri" panose="020F0502020204030204" pitchFamily="34" charset="0"/>
        <a:buChar char="​"/>
        <a:defRPr sz="1500" i="1" kern="1200">
          <a:solidFill>
            <a:schemeClr val="tx2"/>
          </a:solidFill>
          <a:latin typeface="+mn-lt"/>
          <a:ea typeface="+mn-ea"/>
          <a:cs typeface="+mn-cs"/>
        </a:defRPr>
      </a:lvl2pPr>
      <a:lvl3pPr marL="0" indent="0" algn="l" defTabSz="914400" rtl="0" eaLnBrk="1" latinLnBrk="0" hangingPunct="1">
        <a:lnSpc>
          <a:spcPct val="120000"/>
        </a:lnSpc>
        <a:spcBef>
          <a:spcPts val="600"/>
        </a:spcBef>
        <a:spcAft>
          <a:spcPts val="600"/>
        </a:spcAft>
        <a:buFont typeface="Calibri" panose="020F0502020204030204" pitchFamily="34" charset="0"/>
        <a:buChar char="​"/>
        <a:defRPr sz="1100" kern="1200">
          <a:solidFill>
            <a:schemeClr val="tx2"/>
          </a:solidFill>
          <a:latin typeface="+mj-lt"/>
          <a:ea typeface="+mn-ea"/>
          <a:cs typeface="+mn-cs"/>
        </a:defRPr>
      </a:lvl3pPr>
      <a:lvl4pPr marL="0" indent="0" algn="l" defTabSz="914400" rtl="0" eaLnBrk="1" latinLnBrk="0" hangingPunct="1">
        <a:lnSpc>
          <a:spcPct val="110000"/>
        </a:lnSpc>
        <a:spcBef>
          <a:spcPts val="0"/>
        </a:spcBef>
        <a:buFont typeface="Calibri" panose="020F0502020204030204" pitchFamily="34" charset="0"/>
        <a:buChar char="​"/>
        <a:defRPr sz="1100" i="1" kern="1200">
          <a:solidFill>
            <a:schemeClr val="accent2"/>
          </a:solidFill>
          <a:latin typeface="+mn-lt"/>
          <a:ea typeface="+mn-ea"/>
          <a:cs typeface="+mn-cs"/>
        </a:defRPr>
      </a:lvl4pPr>
      <a:lvl5pPr marL="0" indent="0" algn="l" defTabSz="914400" rtl="0" eaLnBrk="1" latinLnBrk="0" hangingPunct="1">
        <a:lnSpc>
          <a:spcPct val="150000"/>
        </a:lnSpc>
        <a:spcBef>
          <a:spcPts val="0"/>
        </a:spcBef>
        <a:buFont typeface="Calibri" panose="020F0502020204030204" pitchFamily="34" charset="0"/>
        <a:buChar char="​"/>
        <a:defRPr sz="700" kern="1200">
          <a:solidFill>
            <a:schemeClr val="tx2"/>
          </a:solidFill>
          <a:latin typeface="+mj-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731" y="457200"/>
            <a:ext cx="8226689" cy="524998"/>
          </a:xfrm>
          <a:prstGeom prst="rect">
            <a:avLst/>
          </a:prstGeom>
        </p:spPr>
        <p:txBody>
          <a:bodyPr vert="horz" lIns="0" tIns="0" rIns="0" bIns="0" rtlCol="0" anchor="t">
            <a:no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731" y="1816100"/>
            <a:ext cx="8226689" cy="4583111"/>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231" name="TextBox 230"/>
          <p:cNvSpPr txBox="1"/>
          <p:nvPr/>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D1D1D1"/>
                </a:solidFill>
                <a:latin typeface="Arial"/>
              </a:rPr>
              <a:pPr algn="r"/>
              <a:t>‹#›</a:t>
            </a:fld>
            <a:endParaRPr lang="en-US" sz="800" dirty="0">
              <a:solidFill>
                <a:srgbClr val="D1D1D1"/>
              </a:solidFill>
              <a:latin typeface="Arial"/>
            </a:endParaRPr>
          </a:p>
        </p:txBody>
      </p:sp>
      <p:sp>
        <p:nvSpPr>
          <p:cNvPr id="10" name="Rectangle 9"/>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D1D1D1"/>
                </a:solidFill>
                <a:latin typeface="Arial"/>
              </a:rPr>
              <a:t>© Duarte, Inc. 2014</a:t>
            </a:r>
          </a:p>
        </p:txBody>
      </p:sp>
    </p:spTree>
    <p:extLst>
      <p:ext uri="{BB962C8B-B14F-4D97-AF65-F5344CB8AC3E}">
        <p14:creationId xmlns:p14="http://schemas.microsoft.com/office/powerpoint/2010/main" val="811507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Lst>
  <p:timing>
    <p:tnLst>
      <p:par>
        <p:cTn id="1" dur="indefinite" restart="never" nodeType="tmRoot"/>
      </p:par>
    </p:tnLst>
  </p:timing>
  <p:txStyles>
    <p:titleStyle>
      <a:lvl1pPr algn="l" defTabSz="914400" rtl="0" eaLnBrk="1" latinLnBrk="0" hangingPunct="1">
        <a:lnSpc>
          <a:spcPct val="90000"/>
        </a:lnSpc>
        <a:spcBef>
          <a:spcPct val="0"/>
        </a:spcBef>
        <a:buNone/>
        <a:defRPr sz="2200" kern="1200" cap="all" baseline="0">
          <a:solidFill>
            <a:schemeClr val="tx1">
              <a:lumMod val="75000"/>
              <a:lumOff val="25000"/>
            </a:schemeClr>
          </a:solidFill>
          <a:latin typeface="Arial Narrow" panose="020B0606020202030204" pitchFamily="34" charset="0"/>
          <a:ea typeface="+mj-ea"/>
          <a:cs typeface="+mj-cs"/>
        </a:defRPr>
      </a:lvl1pPr>
    </p:titleStyle>
    <p:bodyStyle>
      <a:lvl1pPr marL="0" indent="0" algn="l" defTabSz="914400" rtl="0" eaLnBrk="1" latinLnBrk="0" hangingPunct="1">
        <a:lnSpc>
          <a:spcPct val="120000"/>
        </a:lnSpc>
        <a:spcBef>
          <a:spcPts val="600"/>
        </a:spcBef>
        <a:spcAft>
          <a:spcPts val="1200"/>
        </a:spcAft>
        <a:buFont typeface="Calibri" panose="020F0502020204030204" pitchFamily="34" charset="0"/>
        <a:buChar char="​"/>
        <a:defRPr sz="1500" i="1" kern="1200">
          <a:solidFill>
            <a:schemeClr val="accent3"/>
          </a:solidFill>
          <a:latin typeface="+mn-lt"/>
          <a:ea typeface="+mn-ea"/>
          <a:cs typeface="+mn-cs"/>
        </a:defRPr>
      </a:lvl1pPr>
      <a:lvl2pPr marL="0" indent="0" algn="l" defTabSz="914400" rtl="0" eaLnBrk="1" latinLnBrk="0" hangingPunct="1">
        <a:lnSpc>
          <a:spcPct val="100000"/>
        </a:lnSpc>
        <a:spcBef>
          <a:spcPts val="0"/>
        </a:spcBef>
        <a:spcAft>
          <a:spcPts val="600"/>
        </a:spcAft>
        <a:buFont typeface="Calibri" panose="020F0502020204030204" pitchFamily="34" charset="0"/>
        <a:buChar char="​"/>
        <a:defRPr sz="1500" i="1" kern="1200">
          <a:solidFill>
            <a:schemeClr val="tx2"/>
          </a:solidFill>
          <a:latin typeface="+mn-lt"/>
          <a:ea typeface="+mn-ea"/>
          <a:cs typeface="+mn-cs"/>
        </a:defRPr>
      </a:lvl2pPr>
      <a:lvl3pPr marL="0" indent="0" algn="l" defTabSz="914400" rtl="0" eaLnBrk="1" latinLnBrk="0" hangingPunct="1">
        <a:lnSpc>
          <a:spcPct val="120000"/>
        </a:lnSpc>
        <a:spcBef>
          <a:spcPts val="600"/>
        </a:spcBef>
        <a:spcAft>
          <a:spcPts val="600"/>
        </a:spcAft>
        <a:buFont typeface="Calibri" panose="020F0502020204030204" pitchFamily="34" charset="0"/>
        <a:buChar char="​"/>
        <a:defRPr sz="1100" kern="1200">
          <a:solidFill>
            <a:schemeClr val="tx2"/>
          </a:solidFill>
          <a:latin typeface="+mj-lt"/>
          <a:ea typeface="+mn-ea"/>
          <a:cs typeface="+mn-cs"/>
        </a:defRPr>
      </a:lvl3pPr>
      <a:lvl4pPr marL="0" indent="0" algn="l" defTabSz="914400" rtl="0" eaLnBrk="1" latinLnBrk="0" hangingPunct="1">
        <a:lnSpc>
          <a:spcPct val="110000"/>
        </a:lnSpc>
        <a:spcBef>
          <a:spcPts val="0"/>
        </a:spcBef>
        <a:buFont typeface="Calibri" panose="020F0502020204030204" pitchFamily="34" charset="0"/>
        <a:buChar char="​"/>
        <a:defRPr sz="1100" i="1" kern="1200">
          <a:solidFill>
            <a:schemeClr val="accent2"/>
          </a:solidFill>
          <a:latin typeface="+mn-lt"/>
          <a:ea typeface="+mn-ea"/>
          <a:cs typeface="+mn-cs"/>
        </a:defRPr>
      </a:lvl4pPr>
      <a:lvl5pPr marL="0" indent="0" algn="l" defTabSz="914400" rtl="0" eaLnBrk="1" latinLnBrk="0" hangingPunct="1">
        <a:lnSpc>
          <a:spcPct val="150000"/>
        </a:lnSpc>
        <a:spcBef>
          <a:spcPts val="0"/>
        </a:spcBef>
        <a:buFont typeface="Calibri" panose="020F0502020204030204" pitchFamily="34" charset="0"/>
        <a:buChar char="​"/>
        <a:defRPr sz="700" kern="1200">
          <a:solidFill>
            <a:schemeClr val="tx2"/>
          </a:solidFill>
          <a:latin typeface="+mj-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1142999"/>
            <a:ext cx="7772400" cy="914402"/>
          </a:xfrm>
          <a:prstGeom prst="rect">
            <a:avLst/>
          </a:prstGeom>
        </p:spPr>
        <p:txBody>
          <a:bodyPr vert="horz" lIns="0" tIns="0" rIns="0" bIns="0" rtlCol="0" anchor="t">
            <a:noAutofit/>
          </a:bodyPr>
          <a:lstStyle/>
          <a:p>
            <a:r>
              <a:rPr lang="en-US" dirty="0" smtClean="0"/>
              <a:t>click to edit</a:t>
            </a:r>
            <a:br>
              <a:rPr lang="en-US" dirty="0" smtClean="0"/>
            </a:br>
            <a:r>
              <a:rPr lang="en-US" dirty="0" smtClean="0"/>
              <a:t>master title style</a:t>
            </a:r>
            <a:endParaRPr lang="en-US" dirty="0"/>
          </a:p>
        </p:txBody>
      </p:sp>
      <p:sp>
        <p:nvSpPr>
          <p:cNvPr id="3" name="Text Placeholder 2"/>
          <p:cNvSpPr>
            <a:spLocks noGrp="1"/>
          </p:cNvSpPr>
          <p:nvPr>
            <p:ph type="body" idx="1"/>
          </p:nvPr>
        </p:nvSpPr>
        <p:spPr>
          <a:xfrm>
            <a:off x="685800" y="2971801"/>
            <a:ext cx="7772400" cy="2743201"/>
          </a:xfrm>
          <a:prstGeom prst="rect">
            <a:avLst/>
          </a:prstGeom>
        </p:spPr>
        <p:txBody>
          <a:bodyPr vert="horz" lIns="0" tIns="0" rIns="0" bIns="0" rtlCol="0">
            <a:no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err="1" smtClean="0"/>
              <a:t>Lkweng</a:t>
            </a:r>
            <a:endParaRPr lang="en-US" dirty="0" smtClean="0"/>
          </a:p>
          <a:p>
            <a:pPr lvl="6"/>
            <a:r>
              <a:rPr lang="en-US" dirty="0" smtClean="0"/>
              <a:t>;</a:t>
            </a:r>
            <a:r>
              <a:rPr lang="en-US" dirty="0" err="1" smtClean="0"/>
              <a:t>krweng’lk</a:t>
            </a:r>
            <a:endParaRPr lang="en-US" dirty="0" smtClean="0"/>
          </a:p>
          <a:p>
            <a:pPr lvl="7"/>
            <a:r>
              <a:rPr lang="en-US" dirty="0" err="1" smtClean="0"/>
              <a:t>Perign</a:t>
            </a:r>
            <a:endParaRPr lang="en-US" dirty="0" smtClean="0"/>
          </a:p>
          <a:p>
            <a:pPr lvl="8"/>
            <a:r>
              <a:rPr lang="en-US" dirty="0" smtClean="0"/>
              <a:t>;</a:t>
            </a:r>
            <a:r>
              <a:rPr lang="en-US" dirty="0" err="1" smtClean="0"/>
              <a:t>kwegn</a:t>
            </a:r>
            <a:r>
              <a:rPr lang="en-US" dirty="0" smtClean="0"/>
              <a:t>’</a:t>
            </a:r>
          </a:p>
        </p:txBody>
      </p:sp>
    </p:spTree>
    <p:extLst>
      <p:ext uri="{BB962C8B-B14F-4D97-AF65-F5344CB8AC3E}">
        <p14:creationId xmlns:p14="http://schemas.microsoft.com/office/powerpoint/2010/main" val="1378763103"/>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Lst>
  <p:timing>
    <p:tnLst>
      <p:par>
        <p:cTn id="1" dur="indefinite" restart="never" nodeType="tmRoot"/>
      </p:par>
    </p:tnLst>
  </p:timing>
  <p:txStyles>
    <p:titleStyle>
      <a:lvl1pPr algn="l" defTabSz="914400" rtl="0" eaLnBrk="1" latinLnBrk="0" hangingPunct="1">
        <a:lnSpc>
          <a:spcPct val="85000"/>
        </a:lnSpc>
        <a:spcBef>
          <a:spcPct val="0"/>
        </a:spcBef>
        <a:buNone/>
        <a:defRPr sz="3650" kern="1200">
          <a:solidFill>
            <a:schemeClr val="tx2"/>
          </a:solidFill>
          <a:latin typeface="+mj-lt"/>
          <a:ea typeface="+mj-ea"/>
          <a:cs typeface="+mj-cs"/>
        </a:defRPr>
      </a:lvl1pPr>
    </p:titleStyle>
    <p:bodyStyle>
      <a:lvl1pPr marL="0" indent="0" algn="l" defTabSz="914400" rtl="0" eaLnBrk="1" latinLnBrk="0" hangingPunct="1">
        <a:lnSpc>
          <a:spcPct val="120000"/>
        </a:lnSpc>
        <a:spcBef>
          <a:spcPts val="600"/>
        </a:spcBef>
        <a:spcAft>
          <a:spcPts val="1200"/>
        </a:spcAft>
        <a:buFont typeface="Arial" panose="020B0604020202020204" pitchFamily="34" charset="0"/>
        <a:buChar char="​"/>
        <a:defRPr sz="1600" b="0" i="0" kern="1200">
          <a:solidFill>
            <a:schemeClr val="accent4"/>
          </a:solidFill>
          <a:latin typeface="+mn-lt"/>
          <a:ea typeface="+mn-ea"/>
          <a:cs typeface="+mn-cs"/>
        </a:defRPr>
      </a:lvl1pPr>
      <a:lvl2pPr marL="0" indent="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tx2"/>
          </a:solidFill>
          <a:latin typeface="+mn-lt"/>
          <a:ea typeface="+mn-ea"/>
          <a:cs typeface="+mn-cs"/>
        </a:defRPr>
      </a:lvl2pPr>
      <a:lvl3pPr marL="0" indent="0" algn="l" defTabSz="914400" rtl="0" eaLnBrk="1" latinLnBrk="0" hangingPunct="1">
        <a:lnSpc>
          <a:spcPct val="120000"/>
        </a:lnSpc>
        <a:spcBef>
          <a:spcPts val="600"/>
        </a:spcBef>
        <a:spcAft>
          <a:spcPts val="600"/>
        </a:spcAft>
        <a:buFont typeface="Arial" panose="020B0604020202020204" pitchFamily="34" charset="0"/>
        <a:buChar char="​"/>
        <a:defRPr sz="1100" kern="1200">
          <a:solidFill>
            <a:schemeClr val="tx2"/>
          </a:solidFill>
          <a:latin typeface="+mn-lt"/>
          <a:ea typeface="+mn-ea"/>
          <a:cs typeface="+mn-cs"/>
        </a:defRPr>
      </a:lvl3pPr>
      <a:lvl4pPr marL="169863" indent="-169863" algn="l" defTabSz="914400" rtl="0" eaLnBrk="1" latinLnBrk="0" hangingPunct="1">
        <a:lnSpc>
          <a:spcPct val="110000"/>
        </a:lnSpc>
        <a:spcBef>
          <a:spcPts val="0"/>
        </a:spcBef>
        <a:spcAft>
          <a:spcPts val="0"/>
        </a:spcAft>
        <a:buFont typeface="Wingdings" panose="05000000000000000000" pitchFamily="2" charset="2"/>
        <a:buChar char="§"/>
        <a:defRPr sz="1100" kern="1200">
          <a:solidFill>
            <a:schemeClr val="tx2">
              <a:lumMod val="60000"/>
              <a:lumOff val="40000"/>
            </a:schemeClr>
          </a:solidFill>
          <a:latin typeface="+mn-lt"/>
          <a:ea typeface="+mn-ea"/>
          <a:cs typeface="+mn-cs"/>
        </a:defRPr>
      </a:lvl4pPr>
      <a:lvl5pPr marL="346075" indent="-176213" algn="l" defTabSz="914400" rtl="0" eaLnBrk="1" latinLnBrk="0" hangingPunct="1">
        <a:lnSpc>
          <a:spcPct val="110000"/>
        </a:lnSpc>
        <a:spcBef>
          <a:spcPts val="0"/>
        </a:spcBef>
        <a:spcAft>
          <a:spcPts val="600"/>
        </a:spcAft>
        <a:buFont typeface="Wingdings" panose="05000000000000000000" pitchFamily="2" charset="2"/>
        <a:buChar char="§"/>
        <a:defRPr sz="1100" kern="1200">
          <a:solidFill>
            <a:schemeClr val="tx2">
              <a:lumMod val="60000"/>
              <a:lumOff val="40000"/>
            </a:schemeClr>
          </a:solidFill>
          <a:latin typeface="+mn-lt"/>
          <a:ea typeface="+mn-ea"/>
          <a:cs typeface="+mn-cs"/>
        </a:defRPr>
      </a:lvl5pPr>
      <a:lvl6pPr marL="0" indent="0" algn="l" defTabSz="914400" rtl="0" eaLnBrk="1" latinLnBrk="0" hangingPunct="1">
        <a:lnSpc>
          <a:spcPct val="100000"/>
        </a:lnSpc>
        <a:spcBef>
          <a:spcPts val="600"/>
        </a:spcBef>
        <a:spcAft>
          <a:spcPts val="0"/>
        </a:spcAft>
        <a:buFont typeface="Arial" panose="020B0604020202020204" pitchFamily="34" charset="0"/>
        <a:buChar char="​"/>
        <a:defRPr sz="1100" b="1" kern="1200">
          <a:solidFill>
            <a:schemeClr val="bg2"/>
          </a:solidFill>
          <a:latin typeface="+mj-lt"/>
          <a:ea typeface="+mn-ea"/>
          <a:cs typeface="+mn-cs"/>
        </a:defRPr>
      </a:lvl6pPr>
      <a:lvl7pPr marL="0" indent="0" algn="l" defTabSz="914400" rtl="0" eaLnBrk="1" latinLnBrk="0" hangingPunct="1">
        <a:lnSpc>
          <a:spcPct val="100000"/>
        </a:lnSpc>
        <a:spcBef>
          <a:spcPts val="600"/>
        </a:spcBef>
        <a:spcAft>
          <a:spcPts val="600"/>
        </a:spcAft>
        <a:buFont typeface="Arial" panose="020B0604020202020204" pitchFamily="34" charset="0"/>
        <a:buChar char="​"/>
        <a:defRPr sz="1100" kern="1200">
          <a:solidFill>
            <a:schemeClr val="bg2"/>
          </a:solidFill>
          <a:latin typeface="+mj-lt"/>
          <a:ea typeface="+mn-ea"/>
          <a:cs typeface="+mn-cs"/>
        </a:defRPr>
      </a:lvl7pPr>
      <a:lvl8pPr marL="0" indent="0" algn="l" defTabSz="914400" rtl="0" eaLnBrk="1" latinLnBrk="0" hangingPunct="1">
        <a:lnSpc>
          <a:spcPct val="100000"/>
        </a:lnSpc>
        <a:spcBef>
          <a:spcPts val="600"/>
        </a:spcBef>
        <a:spcAft>
          <a:spcPts val="600"/>
        </a:spcAft>
        <a:buFont typeface="Arial" panose="020B0604020202020204" pitchFamily="34" charset="0"/>
        <a:buChar char="​"/>
        <a:defRPr sz="1100" kern="1200">
          <a:solidFill>
            <a:schemeClr val="accent1"/>
          </a:solidFill>
          <a:latin typeface="+mj-lt"/>
          <a:ea typeface="+mn-ea"/>
          <a:cs typeface="+mn-cs"/>
        </a:defRPr>
      </a:lvl8pPr>
      <a:lvl9pPr marL="0" indent="0" algn="l" defTabSz="914400" rtl="0" eaLnBrk="1" latinLnBrk="0" hangingPunct="1">
        <a:lnSpc>
          <a:spcPct val="100000"/>
        </a:lnSpc>
        <a:spcBef>
          <a:spcPts val="600"/>
        </a:spcBef>
        <a:spcAft>
          <a:spcPts val="600"/>
        </a:spcAft>
        <a:buFont typeface="Arial" panose="020B0604020202020204" pitchFamily="34" charset="0"/>
        <a:buChar char="​"/>
        <a:defRPr sz="1100" kern="1200">
          <a:solidFill>
            <a:schemeClr val="accent3"/>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resonate.duarte.com/#!page62"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8.xml.rels><?xml version="1.0" encoding="UTF-8" standalone="yes"?>
<Relationships xmlns="http://schemas.openxmlformats.org/package/2006/relationships"><Relationship Id="rId3" Type="http://schemas.openxmlformats.org/officeDocument/2006/relationships/slide" Target="slide10.xml"/><Relationship Id="rId4" Type="http://schemas.openxmlformats.org/officeDocument/2006/relationships/slide" Target="slide16.xml"/><Relationship Id="rId1" Type="http://schemas.openxmlformats.org/officeDocument/2006/relationships/slideLayout" Target="../slideLayouts/slideLayout46.xml"/><Relationship Id="rId2" Type="http://schemas.openxmlformats.org/officeDocument/2006/relationships/image" Target="../media/image10.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chart" Target="../charts/char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chart" Target="../charts/char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chart" Target="../charts/char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4.xml.rels><?xml version="1.0" encoding="UTF-8" standalone="yes"?>
<Relationships xmlns="http://schemas.openxmlformats.org/package/2006/relationships"><Relationship Id="rId3" Type="http://schemas.openxmlformats.org/officeDocument/2006/relationships/slide" Target="slide26.xml"/><Relationship Id="rId4" Type="http://schemas.openxmlformats.org/officeDocument/2006/relationships/slide" Target="slide10.xml"/><Relationship Id="rId5" Type="http://schemas.openxmlformats.org/officeDocument/2006/relationships/slide" Target="slide16.xml"/><Relationship Id="rId1" Type="http://schemas.openxmlformats.org/officeDocument/2006/relationships/slideLayout" Target="../slideLayouts/slideLayout23.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hyperlink" Target="http://resonate.duarte.com/#!page62"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hyperlink" Target="http://www.slidedocs.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a:t>s</a:t>
            </a:r>
            <a:r>
              <a:rPr lang="en-US" dirty="0" err="1" smtClean="0"/>
              <a:t>lidedoc</a:t>
            </a:r>
            <a:r>
              <a:rPr lang="en-US" dirty="0" smtClean="0"/>
              <a:t> cover page example</a:t>
            </a:r>
            <a:endParaRPr lang="en-US" dirty="0"/>
          </a:p>
        </p:txBody>
      </p:sp>
      <p:sp>
        <p:nvSpPr>
          <p:cNvPr id="9" name="Text Placeholder 8"/>
          <p:cNvSpPr>
            <a:spLocks noGrp="1"/>
          </p:cNvSpPr>
          <p:nvPr>
            <p:ph type="body" sz="quarter" idx="14"/>
          </p:nvPr>
        </p:nvSpPr>
        <p:spPr/>
        <p:txBody>
          <a:bodyPr/>
          <a:lstStyle/>
          <a:p>
            <a:r>
              <a:rPr lang="en-US" dirty="0" smtClean="0"/>
              <a:t>Author Name</a:t>
            </a:r>
          </a:p>
          <a:p>
            <a:pPr lvl="1"/>
            <a:r>
              <a:rPr lang="en-US" dirty="0" smtClean="0"/>
              <a:t>Position title</a:t>
            </a:r>
          </a:p>
          <a:p>
            <a:pPr lvl="1"/>
            <a:r>
              <a:rPr lang="en-US" dirty="0" smtClean="0"/>
              <a:t>Other contact information</a:t>
            </a:r>
            <a:endParaRPr lang="en-US" dirty="0"/>
          </a:p>
        </p:txBody>
      </p:sp>
    </p:spTree>
    <p:extLst>
      <p:ext uri="{BB962C8B-B14F-4D97-AF65-F5344CB8AC3E}">
        <p14:creationId xmlns:p14="http://schemas.microsoft.com/office/powerpoint/2010/main" val="18638649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left two-thirds column layout</a:t>
            </a:r>
            <a:endParaRPr lang="en-US" dirty="0"/>
          </a:p>
        </p:txBody>
      </p:sp>
      <p:sp>
        <p:nvSpPr>
          <p:cNvPr id="20" name="Content Placeholder 19"/>
          <p:cNvSpPr>
            <a:spLocks noGrp="1"/>
          </p:cNvSpPr>
          <p:nvPr>
            <p:ph sz="quarter" idx="15"/>
          </p:nvPr>
        </p:nvSpPr>
        <p:spPr/>
        <p:txBody>
          <a:bodyPr/>
          <a:lstStyle/>
          <a:p>
            <a:r>
              <a:rPr lang="en-US" dirty="0" smtClean="0"/>
              <a:t>Large call outs are Franklin Gothic Book (Body) 16pt with line spacing set at Multiple 1.2</a:t>
            </a:r>
          </a:p>
          <a:p>
            <a:pPr lvl="1"/>
            <a:r>
              <a:rPr lang="en-US" dirty="0" smtClean="0"/>
              <a:t>Paragraph headers are Franklin Gothic Book (Body) 14pt with line spacing set at Multiple 1.0 </a:t>
            </a:r>
          </a:p>
          <a:p>
            <a:pPr lvl="2"/>
            <a:r>
              <a:rPr lang="en-US" dirty="0" smtClean="0"/>
              <a:t>Body Copy is Franklin Gothic Book (Body) 11pt with line spacing set at Multiple 1.2</a:t>
            </a:r>
          </a:p>
          <a:p>
            <a:pPr lvl="3"/>
            <a:r>
              <a:rPr lang="en-US" dirty="0" smtClean="0"/>
              <a:t>First level bullet body copy is Franklin Gothic Book (Body) 11pt with line spacing set at Multiple 1.1</a:t>
            </a:r>
          </a:p>
          <a:p>
            <a:pPr lvl="4"/>
            <a:r>
              <a:rPr lang="en-US" dirty="0" smtClean="0"/>
              <a:t>Second level bullet body copy is Franklin Gothic Book (Body) 11pt with line spacing set at Multiple 1.1</a:t>
            </a:r>
          </a:p>
        </p:txBody>
      </p:sp>
      <p:sp>
        <p:nvSpPr>
          <p:cNvPr id="26" name="Text Placeholder 25"/>
          <p:cNvSpPr>
            <a:spLocks noGrp="1"/>
          </p:cNvSpPr>
          <p:nvPr>
            <p:ph type="body" idx="28"/>
          </p:nvPr>
        </p:nvSpPr>
        <p:spPr/>
        <p:txBody>
          <a:bodyPr/>
          <a:lstStyle/>
          <a:p>
            <a:r>
              <a:rPr lang="en-US" dirty="0"/>
              <a:t>structure</a:t>
            </a:r>
          </a:p>
        </p:txBody>
      </p:sp>
      <p:sp>
        <p:nvSpPr>
          <p:cNvPr id="50" name="Text Placeholder 49"/>
          <p:cNvSpPr>
            <a:spLocks noGrp="1"/>
          </p:cNvSpPr>
          <p:nvPr>
            <p:ph type="body" sz="quarter" idx="14"/>
          </p:nvPr>
        </p:nvSpPr>
        <p:spPr/>
        <p:txBody>
          <a:bodyPr/>
          <a:lstStyle/>
          <a:p>
            <a:endParaRPr lang="en-US"/>
          </a:p>
        </p:txBody>
      </p:sp>
      <p:sp>
        <p:nvSpPr>
          <p:cNvPr id="17"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 name="Rectangle 17"/>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 name="Rectangle 18"/>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 name="Rectangle 20"/>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 name="Rectangle 21"/>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 name="Rectangle 22"/>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4" name="Group 23"/>
          <p:cNvGrpSpPr/>
          <p:nvPr/>
        </p:nvGrpSpPr>
        <p:grpSpPr>
          <a:xfrm>
            <a:off x="685800" y="6165890"/>
            <a:ext cx="1229008" cy="119062"/>
            <a:chOff x="685800" y="6165890"/>
            <a:chExt cx="1229008" cy="119062"/>
          </a:xfrm>
        </p:grpSpPr>
        <p:sp>
          <p:nvSpPr>
            <p:cNvPr id="25"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7"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28" name="TextBox 27"/>
          <p:cNvSpPr txBox="1"/>
          <p:nvPr/>
        </p:nvSpPr>
        <p:spPr>
          <a:xfrm>
            <a:off x="685800" y="6287390"/>
            <a:ext cx="1229008" cy="200055"/>
          </a:xfrm>
          <a:prstGeom prst="rect">
            <a:avLst/>
          </a:prstGeom>
          <a:noFill/>
        </p:spPr>
        <p:txBody>
          <a:bodyPr wrap="square" lIns="0" tIns="0" rIns="0" bIns="0" rtlCol="0">
            <a:spAutoFit/>
          </a:bodyPr>
          <a:lstStyle/>
          <a:p>
            <a:r>
              <a:rPr lang="en-US" sz="1300" dirty="0" smtClean="0">
                <a:solidFill>
                  <a:srgbClr val="3C8689"/>
                </a:solidFill>
                <a:latin typeface="Franklin Gothic Demi Cond" panose="020B0706030402020204" pitchFamily="34" charset="0"/>
              </a:rPr>
              <a:t>section 01</a:t>
            </a:r>
            <a:endParaRPr lang="en-US" sz="1300" dirty="0">
              <a:solidFill>
                <a:srgbClr val="3C8689"/>
              </a:solidFill>
              <a:latin typeface="Franklin Gothic Demi Cond" panose="020B0706030402020204" pitchFamily="34" charset="0"/>
            </a:endParaRPr>
          </a:p>
        </p:txBody>
      </p:sp>
      <p:sp>
        <p:nvSpPr>
          <p:cNvPr id="29" name="Rectangle 28"/>
          <p:cNvSpPr/>
          <p:nvPr/>
        </p:nvSpPr>
        <p:spPr>
          <a:xfrm>
            <a:off x="6172199" y="2971800"/>
            <a:ext cx="2286001" cy="2743200"/>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a:solidFill>
                  <a:srgbClr val="3C8689"/>
                </a:solidFill>
                <a:latin typeface="Franklin Gothic Demi Cond" panose="020B0706030402020204" pitchFamily="34" charset="0"/>
              </a:rPr>
              <a:t>Use this space for a call-out. Any text that you want to amplify as important could go in a colored text block like this one.</a:t>
            </a:r>
          </a:p>
        </p:txBody>
      </p:sp>
    </p:spTree>
    <p:extLst>
      <p:ext uri="{BB962C8B-B14F-4D97-AF65-F5344CB8AC3E}">
        <p14:creationId xmlns:p14="http://schemas.microsoft.com/office/powerpoint/2010/main" val="11136571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right two-thirds column layout</a:t>
            </a:r>
            <a:endParaRPr lang="en-US" dirty="0"/>
          </a:p>
        </p:txBody>
      </p:sp>
      <p:sp>
        <p:nvSpPr>
          <p:cNvPr id="3" name="Content Placeholder 2"/>
          <p:cNvSpPr>
            <a:spLocks noGrp="1"/>
          </p:cNvSpPr>
          <p:nvPr>
            <p:ph sz="quarter" idx="17"/>
          </p:nvPr>
        </p:nvSpPr>
        <p:spPr/>
        <p:txBody>
          <a:bodyPr/>
          <a:lstStyle/>
          <a:p>
            <a:r>
              <a:rPr lang="en-US" smtClean="0"/>
              <a:t>Large call outs are Franklin Gothic Book (Body) 16pt with line spacing set at Multiple 1.2</a:t>
            </a:r>
          </a:p>
          <a:p>
            <a:pPr lvl="1"/>
            <a:r>
              <a:rPr lang="en-US" smtClean="0"/>
              <a:t>Paragraph headers are Franklin Gothic Book (Body) 14pt with line spacing set at Multiple 1.0 </a:t>
            </a:r>
          </a:p>
          <a:p>
            <a:pPr lvl="2"/>
            <a:r>
              <a:rPr lang="en-US" smtClean="0"/>
              <a:t>Body Copy is Franklin Gothic Book (Body) 11pt with line spacing set at Multiple 1.2</a:t>
            </a:r>
          </a:p>
          <a:p>
            <a:pPr lvl="3"/>
            <a:r>
              <a:rPr lang="en-US" smtClean="0"/>
              <a:t>First level bullet body copy is Franklin Gothic Book (Body) 11pt with line spacing set at Multiple 1.1</a:t>
            </a:r>
          </a:p>
          <a:p>
            <a:pPr lvl="4"/>
            <a:r>
              <a:rPr lang="en-US" smtClean="0"/>
              <a:t>Second level bullet body copy is Franklin Gothic Book (Body) 11pt with line spacing set at Multiple 1.1</a:t>
            </a:r>
            <a:endParaRPr lang="en-US" dirty="0" smtClean="0"/>
          </a:p>
        </p:txBody>
      </p:sp>
      <p:sp>
        <p:nvSpPr>
          <p:cNvPr id="15" name="Text Placeholder 14"/>
          <p:cNvSpPr>
            <a:spLocks noGrp="1"/>
          </p:cNvSpPr>
          <p:nvPr>
            <p:ph type="body" idx="28"/>
          </p:nvPr>
        </p:nvSpPr>
        <p:spPr/>
        <p:txBody>
          <a:bodyPr/>
          <a:lstStyle/>
          <a:p>
            <a:r>
              <a:rPr lang="en-US" dirty="0"/>
              <a:t>structure</a:t>
            </a:r>
          </a:p>
        </p:txBody>
      </p:sp>
      <p:sp>
        <p:nvSpPr>
          <p:cNvPr id="42" name="Text Placeholder 41"/>
          <p:cNvSpPr>
            <a:spLocks noGrp="1"/>
          </p:cNvSpPr>
          <p:nvPr>
            <p:ph type="body" sz="quarter" idx="14"/>
          </p:nvPr>
        </p:nvSpPr>
        <p:spPr/>
        <p:txBody>
          <a:bodyPr/>
          <a:lstStyle/>
          <a:p>
            <a:endParaRPr lang="en-US"/>
          </a:p>
        </p:txBody>
      </p:sp>
      <p:sp>
        <p:nvSpPr>
          <p:cNvPr id="18"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 name="Rectangle 18"/>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 name="Rectangle 19"/>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 name="Rectangle 20"/>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 name="Rectangle 21"/>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 name="Rectangle 22"/>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4" name="Group 23"/>
          <p:cNvGrpSpPr/>
          <p:nvPr/>
        </p:nvGrpSpPr>
        <p:grpSpPr>
          <a:xfrm>
            <a:off x="685800" y="6165890"/>
            <a:ext cx="1229008" cy="119062"/>
            <a:chOff x="685800" y="6165890"/>
            <a:chExt cx="1229008" cy="119062"/>
          </a:xfrm>
        </p:grpSpPr>
        <p:sp>
          <p:nvSpPr>
            <p:cNvPr id="25"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6"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27" name="TextBox 26"/>
          <p:cNvSpPr txBox="1"/>
          <p:nvPr/>
        </p:nvSpPr>
        <p:spPr>
          <a:xfrm>
            <a:off x="685800" y="6287390"/>
            <a:ext cx="1229008" cy="200055"/>
          </a:xfrm>
          <a:prstGeom prst="rect">
            <a:avLst/>
          </a:prstGeom>
          <a:noFill/>
        </p:spPr>
        <p:txBody>
          <a:bodyPr wrap="square" lIns="0" tIns="0" rIns="0" bIns="0" rtlCol="0">
            <a:spAutoFit/>
          </a:bodyPr>
          <a:lstStyle/>
          <a:p>
            <a:r>
              <a:rPr lang="en-US" sz="1300" dirty="0" smtClean="0">
                <a:solidFill>
                  <a:srgbClr val="3C8689"/>
                </a:solidFill>
                <a:latin typeface="Franklin Gothic Demi Cond" panose="020B0706030402020204" pitchFamily="34" charset="0"/>
              </a:rPr>
              <a:t>section 01</a:t>
            </a:r>
            <a:endParaRPr lang="en-US" sz="1300" dirty="0">
              <a:solidFill>
                <a:srgbClr val="3C8689"/>
              </a:solidFill>
              <a:latin typeface="Franklin Gothic Demi Cond" panose="020B0706030402020204" pitchFamily="34" charset="0"/>
            </a:endParaRPr>
          </a:p>
        </p:txBody>
      </p:sp>
      <p:sp>
        <p:nvSpPr>
          <p:cNvPr id="29" name="Rectangle 28"/>
          <p:cNvSpPr/>
          <p:nvPr/>
        </p:nvSpPr>
        <p:spPr>
          <a:xfrm>
            <a:off x="685799" y="2971800"/>
            <a:ext cx="2286001" cy="2743200"/>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a:solidFill>
                  <a:srgbClr val="3C8689"/>
                </a:solidFill>
                <a:latin typeface="Franklin Gothic Demi Cond" panose="020B0706030402020204" pitchFamily="34" charset="0"/>
              </a:rPr>
              <a:t>Use this space for a call-out. Any text that you want to amplify as important could go in a colored text block like this one.</a:t>
            </a:r>
          </a:p>
        </p:txBody>
      </p:sp>
    </p:spTree>
    <p:extLst>
      <p:ext uri="{BB962C8B-B14F-4D97-AF65-F5344CB8AC3E}">
        <p14:creationId xmlns:p14="http://schemas.microsoft.com/office/powerpoint/2010/main" val="19152994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t</a:t>
            </a:r>
            <a:r>
              <a:rPr lang="en-US" dirty="0" smtClean="0"/>
              <a:t>hree-column layout</a:t>
            </a:r>
            <a:endParaRPr lang="en-US" dirty="0"/>
          </a:p>
        </p:txBody>
      </p:sp>
      <p:sp>
        <p:nvSpPr>
          <p:cNvPr id="10" name="Content Placeholder 9"/>
          <p:cNvSpPr>
            <a:spLocks noGrp="1"/>
          </p:cNvSpPr>
          <p:nvPr>
            <p:ph sz="quarter" idx="15"/>
          </p:nvPr>
        </p:nvSpPr>
        <p:spPr/>
        <p:txBody>
          <a:bodyPr/>
          <a:lstStyle/>
          <a:p>
            <a:r>
              <a:rPr lang="en-US" dirty="0" smtClean="0"/>
              <a:t>This large teal 16 point type is the default</a:t>
            </a:r>
          </a:p>
          <a:p>
            <a:pPr lvl="1"/>
            <a:r>
              <a:rPr lang="en-US" dirty="0" smtClean="0"/>
              <a:t>If you set your cursor in front of the text field and hit tab once you get this gray 14 type</a:t>
            </a:r>
          </a:p>
          <a:p>
            <a:pPr lvl="2"/>
            <a:r>
              <a:rPr lang="en-US" dirty="0" smtClean="0"/>
              <a:t>One more tab and the body copy pops up as 11 point type</a:t>
            </a:r>
          </a:p>
          <a:p>
            <a:pPr lvl="3"/>
            <a:r>
              <a:rPr lang="en-US" dirty="0" smtClean="0"/>
              <a:t>Another tab brings up the first level bullet at a lighter 11 point type</a:t>
            </a:r>
          </a:p>
          <a:p>
            <a:pPr lvl="4"/>
            <a:r>
              <a:rPr lang="en-US" dirty="0" smtClean="0"/>
              <a:t>The second-level bullet is also 11 point type</a:t>
            </a:r>
          </a:p>
          <a:p>
            <a:pPr lvl="4"/>
            <a:endParaRPr lang="en-US" dirty="0"/>
          </a:p>
        </p:txBody>
      </p:sp>
      <p:sp>
        <p:nvSpPr>
          <p:cNvPr id="11" name="Content Placeholder 10"/>
          <p:cNvSpPr>
            <a:spLocks noGrp="1"/>
          </p:cNvSpPr>
          <p:nvPr>
            <p:ph sz="quarter" idx="16"/>
          </p:nvPr>
        </p:nvSpPr>
        <p:spPr/>
        <p:txBody>
          <a:bodyPr/>
          <a:lstStyle/>
          <a:p>
            <a:pPr lvl="2"/>
            <a:r>
              <a:rPr lang="en-US" dirty="0" smtClean="0"/>
              <a:t>Notice that the section identifier at the bottom of this page moved to the right and changed to section two. This is simply a graphic placed on each slide. When you want to signify that a reader is in a new section of your </a:t>
            </a:r>
            <a:r>
              <a:rPr lang="en-US" dirty="0" err="1" smtClean="0"/>
              <a:t>slidedoc</a:t>
            </a:r>
            <a:r>
              <a:rPr lang="en-US" dirty="0"/>
              <a:t>,</a:t>
            </a:r>
            <a:r>
              <a:rPr lang="en-US" dirty="0" smtClean="0"/>
              <a:t>  slide the orange graphic and section head text over to the next segment. This graphic could be placed on every slide as a navigational device or removed all together.  </a:t>
            </a:r>
            <a:endParaRPr lang="en-US" dirty="0"/>
          </a:p>
        </p:txBody>
      </p:sp>
      <p:sp>
        <p:nvSpPr>
          <p:cNvPr id="12" name="Content Placeholder 11"/>
          <p:cNvSpPr>
            <a:spLocks noGrp="1"/>
          </p:cNvSpPr>
          <p:nvPr>
            <p:ph sz="quarter" idx="17"/>
          </p:nvPr>
        </p:nvSpPr>
        <p:spPr/>
        <p:txBody>
          <a:bodyPr/>
          <a:lstStyle/>
          <a:p>
            <a:pPr lvl="2">
              <a:buNone/>
            </a:pPr>
            <a:r>
              <a:rPr lang="en-US" dirty="0" smtClean="0"/>
              <a:t>Below the section signifier is a small discreet text field where you can put reference or source material. You can have it be a live web link to the source or simply give attribution to the source you’ve cited.</a:t>
            </a:r>
          </a:p>
        </p:txBody>
      </p:sp>
      <p:sp>
        <p:nvSpPr>
          <p:cNvPr id="24" name="Text Placeholder 23"/>
          <p:cNvSpPr>
            <a:spLocks noGrp="1"/>
          </p:cNvSpPr>
          <p:nvPr>
            <p:ph type="body" idx="28"/>
          </p:nvPr>
        </p:nvSpPr>
        <p:spPr/>
        <p:txBody>
          <a:bodyPr/>
          <a:lstStyle/>
          <a:p>
            <a:r>
              <a:rPr lang="en-US" dirty="0"/>
              <a:t>structure</a:t>
            </a:r>
          </a:p>
        </p:txBody>
      </p:sp>
      <p:sp>
        <p:nvSpPr>
          <p:cNvPr id="60" name="Text Placeholder 59"/>
          <p:cNvSpPr>
            <a:spLocks noGrp="1"/>
          </p:cNvSpPr>
          <p:nvPr>
            <p:ph type="body" sz="quarter" idx="14"/>
          </p:nvPr>
        </p:nvSpPr>
        <p:spPr/>
        <p:txBody>
          <a:bodyPr/>
          <a:lstStyle/>
          <a:p>
            <a:endParaRPr lang="en-US"/>
          </a:p>
        </p:txBody>
      </p:sp>
      <p:sp>
        <p:nvSpPr>
          <p:cNvPr id="31"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Rectangle 31"/>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Rectangle 32"/>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Rectangle 33"/>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5" name="Rectangle 34"/>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6" name="Group 35"/>
          <p:cNvGrpSpPr/>
          <p:nvPr/>
        </p:nvGrpSpPr>
        <p:grpSpPr>
          <a:xfrm>
            <a:off x="1994478" y="6165890"/>
            <a:ext cx="1229008" cy="119062"/>
            <a:chOff x="685800" y="6165890"/>
            <a:chExt cx="1229008" cy="119062"/>
          </a:xfrm>
        </p:grpSpPr>
        <p:sp>
          <p:nvSpPr>
            <p:cNvPr id="37"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8"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39" name="TextBox 38"/>
          <p:cNvSpPr txBox="1"/>
          <p:nvPr/>
        </p:nvSpPr>
        <p:spPr>
          <a:xfrm>
            <a:off x="1994478" y="6287390"/>
            <a:ext cx="1229008" cy="200055"/>
          </a:xfrm>
          <a:prstGeom prst="rect">
            <a:avLst/>
          </a:prstGeom>
          <a:noFill/>
        </p:spPr>
        <p:txBody>
          <a:bodyPr wrap="square" lIns="0" tIns="0" rIns="0" bIns="0" rtlCol="0">
            <a:spAutoFit/>
          </a:bodyPr>
          <a:lstStyle/>
          <a:p>
            <a:r>
              <a:rPr lang="en-US" sz="1300" dirty="0" smtClean="0">
                <a:solidFill>
                  <a:srgbClr val="3C8689"/>
                </a:solidFill>
                <a:latin typeface="Franklin Gothic Demi Cond" panose="020B0706030402020204" pitchFamily="34" charset="0"/>
              </a:rPr>
              <a:t>section 02</a:t>
            </a:r>
            <a:endParaRPr lang="en-US" sz="1300" dirty="0">
              <a:solidFill>
                <a:srgbClr val="3C8689"/>
              </a:solidFill>
              <a:latin typeface="Franklin Gothic Demi Cond" panose="020B0706030402020204" pitchFamily="34" charset="0"/>
            </a:endParaRPr>
          </a:p>
        </p:txBody>
      </p:sp>
      <p:sp>
        <p:nvSpPr>
          <p:cNvPr id="40" name="Rectangle 39"/>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180568975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a:t>
            </a:r>
            <a:r>
              <a:rPr lang="en-US" dirty="0" err="1" smtClean="0"/>
              <a:t>Slidedoc</a:t>
            </a:r>
            <a:r>
              <a:rPr lang="en-US" dirty="0" smtClean="0"/>
              <a:t>?</a:t>
            </a:r>
            <a:endParaRPr lang="en-US" dirty="0"/>
          </a:p>
        </p:txBody>
      </p:sp>
      <p:sp>
        <p:nvSpPr>
          <p:cNvPr id="4" name="Content Placeholder 3"/>
          <p:cNvSpPr>
            <a:spLocks noGrp="1"/>
          </p:cNvSpPr>
          <p:nvPr>
            <p:ph idx="1"/>
          </p:nvPr>
        </p:nvSpPr>
        <p:spPr/>
        <p:txBody>
          <a:bodyPr/>
          <a:lstStyle/>
          <a:p>
            <a:r>
              <a:rPr lang="en-US" smtClean="0"/>
              <a:t>The way we communicate is changing. In our time-strapped world, we like information that is </a:t>
            </a:r>
            <a:br>
              <a:rPr lang="en-US" smtClean="0"/>
            </a:br>
            <a:r>
              <a:rPr lang="en-US" smtClean="0"/>
              <a:t>consumed quickly. </a:t>
            </a:r>
          </a:p>
          <a:p>
            <a:pPr lvl="3"/>
            <a:r>
              <a:rPr lang="en-US" smtClean="0"/>
              <a:t>This has led organizations to look for a way to fill the gap between long-form documents and presentations. What has emerged are slidedocs.</a:t>
            </a:r>
          </a:p>
          <a:p>
            <a:pPr lvl="3"/>
            <a:r>
              <a:rPr lang="en-US" smtClean="0"/>
              <a:t>A slidedoc is a visual document intended to be read and referenced instead of projected. Slidedocs work for a variety of communication scenarios, from sales collateral to in-meeting reference material. And because of their modular nature, slidedocs can spread your smart thinking throughout your organization.</a:t>
            </a:r>
            <a:endParaRPr lang="en-US" dirty="0"/>
          </a:p>
        </p:txBody>
      </p:sp>
      <p:sp>
        <p:nvSpPr>
          <p:cNvPr id="5" name="Content Placeholder 4"/>
          <p:cNvSpPr>
            <a:spLocks noGrp="1"/>
          </p:cNvSpPr>
          <p:nvPr>
            <p:ph idx="10"/>
          </p:nvPr>
        </p:nvSpPr>
        <p:spPr/>
        <p:txBody>
          <a:bodyPr/>
          <a:lstStyle/>
          <a:p>
            <a:pPr lvl="3"/>
            <a:r>
              <a:rPr lang="en-US" smtClean="0"/>
              <a:t>Effective slidedocs are developed by </a:t>
            </a:r>
            <a:r>
              <a:rPr lang="en-US" smtClean="0">
                <a:hlinkClick r:id="rId2"/>
              </a:rPr>
              <a:t>knowing your audience, </a:t>
            </a:r>
            <a:r>
              <a:rPr lang="en-US" smtClean="0"/>
              <a:t>understanding how they consume information, and by having one clear big idea. Developing effective slidedocs also requires visualizing ideas and making the information easy to navigate. </a:t>
            </a:r>
          </a:p>
          <a:p>
            <a:pPr lvl="3"/>
            <a:r>
              <a:rPr lang="en-US" smtClean="0"/>
              <a:t>Slidedocs are one of the most effective tools for communicating ideas quickly and establishing consensus. Your ideas deserve the best possible communication vehicle. Slidedocs are designed for the way we communicate today.</a:t>
            </a:r>
            <a:endParaRPr lang="en-US" dirty="0"/>
          </a:p>
        </p:txBody>
      </p:sp>
      <p:graphicFrame>
        <p:nvGraphicFramePr>
          <p:cNvPr id="6" name="Table 5"/>
          <p:cNvGraphicFramePr>
            <a:graphicFrameLocks noGrp="1"/>
          </p:cNvGraphicFramePr>
          <p:nvPr>
            <p:extLst/>
          </p:nvPr>
        </p:nvGraphicFramePr>
        <p:xfrm>
          <a:off x="6353908" y="3909528"/>
          <a:ext cx="2341867" cy="579120"/>
        </p:xfrm>
        <a:graphic>
          <a:graphicData uri="http://schemas.openxmlformats.org/drawingml/2006/table">
            <a:tbl>
              <a:tblPr>
                <a:tableStyleId>{5C22544A-7EE6-4342-B048-85BDC9FD1C3A}</a:tableStyleId>
              </a:tblPr>
              <a:tblGrid>
                <a:gridCol w="2341867"/>
              </a:tblGrid>
              <a:tr h="0">
                <a:tc>
                  <a:txBody>
                    <a:bodyPr/>
                    <a:lstStyle/>
                    <a:p>
                      <a:r>
                        <a:rPr lang="en-US" sz="1300" i="1" kern="100" spc="-50" baseline="0" dirty="0" smtClean="0">
                          <a:solidFill>
                            <a:schemeClr val="accent1"/>
                          </a:solidFill>
                          <a:latin typeface="Corbel" panose="020B0503020204020204" pitchFamily="34" charset="0"/>
                        </a:rPr>
                        <a:t>This template accommodates longer-form reading material</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691582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solidFill>
                  <a:schemeClr val="accent2"/>
                </a:solidFill>
              </a:rPr>
              <a:t>Apply the Template</a:t>
            </a:r>
            <a:br>
              <a:rPr lang="en-US" smtClean="0">
                <a:solidFill>
                  <a:schemeClr val="accent2"/>
                </a:solidFill>
              </a:rPr>
            </a:br>
            <a:r>
              <a:rPr lang="en-US" smtClean="0"/>
              <a:t>and Your Layouts Could Look Great</a:t>
            </a:r>
            <a:endParaRPr lang="en-US" dirty="0"/>
          </a:p>
        </p:txBody>
      </p:sp>
      <p:sp>
        <p:nvSpPr>
          <p:cNvPr id="6" name="Content Placeholder 5"/>
          <p:cNvSpPr>
            <a:spLocks noGrp="1"/>
          </p:cNvSpPr>
          <p:nvPr>
            <p:ph idx="1"/>
          </p:nvPr>
        </p:nvSpPr>
        <p:spPr/>
        <p:txBody>
          <a:bodyPr/>
          <a:lstStyle/>
          <a:p>
            <a:pPr lvl="3"/>
            <a:r>
              <a:rPr lang="en-US" smtClean="0"/>
              <a:t>Insert copy here that is written in complete sentences. Craft your thoughts completely so there’s no room for misinterpretation. Restrict the amount of words per page to between 75 and 175 so the information is processed quickly.</a:t>
            </a:r>
          </a:p>
          <a:p>
            <a:pPr lvl="3"/>
            <a:r>
              <a:rPr lang="en-US" smtClean="0"/>
              <a:t>Insert copy here that is written in complete sentences. Craft your thoughts completely so there’s no room for misinterpretation. Restrict the amount of words per page to between 75 and 175 so the information is processed quickly. Insert copy here that is written in complete sentences. Craft your thoughts completely so there’s no room for misinterpretation. Restrict the amount of words per page to between 75 and 175 so the information is processed quickly.</a:t>
            </a:r>
          </a:p>
          <a:p>
            <a:pPr lvl="2"/>
            <a:endParaRPr lang="en-US" dirty="0"/>
          </a:p>
        </p:txBody>
      </p:sp>
      <p:sp>
        <p:nvSpPr>
          <p:cNvPr id="16" name="Content Placeholder 15"/>
          <p:cNvSpPr>
            <a:spLocks noGrp="1"/>
          </p:cNvSpPr>
          <p:nvPr>
            <p:ph idx="10"/>
          </p:nvPr>
        </p:nvSpPr>
        <p:spPr/>
        <p:txBody>
          <a:bodyPr/>
          <a:lstStyle/>
          <a:p>
            <a:pPr lvl="3"/>
            <a:r>
              <a:rPr lang="en-US" smtClean="0"/>
              <a:t>Insert copy here that is written in complete sentences. Craft your thoughts completely so there’s no room for misinterpretation. Restrict the amount of words per page to between 75 and 175 so the information is processed quickly. Insert copy here that is written in complete sentences. Craft your thoughts completely so there’s no room for misinterpretation. Restrict the amount of words per page to between 75 and 175 so the information is processed quickly.</a:t>
            </a:r>
          </a:p>
          <a:p>
            <a:pPr lvl="3"/>
            <a:r>
              <a:rPr lang="en-US" smtClean="0"/>
              <a:t>Insert copy here that is written in complete sentences. Craft your thoughts completely so there’s no room for misinterpretation. Restrict the amount of words per page to between 75 and 175 so the information is processed quickly.</a:t>
            </a:r>
          </a:p>
          <a:p>
            <a:pPr lvl="3"/>
            <a:r>
              <a:rPr lang="en-US" smtClean="0"/>
              <a:t>Craft your thoughts completely so there’s no room for misinterpretation. </a:t>
            </a:r>
            <a:endParaRPr lang="en-US" dirty="0"/>
          </a:p>
        </p:txBody>
      </p:sp>
      <p:graphicFrame>
        <p:nvGraphicFramePr>
          <p:cNvPr id="118" name="Table 117"/>
          <p:cNvGraphicFramePr>
            <a:graphicFrameLocks noGrp="1"/>
          </p:cNvGraphicFramePr>
          <p:nvPr>
            <p:extLst/>
          </p:nvPr>
        </p:nvGraphicFramePr>
        <p:xfrm>
          <a:off x="457200" y="3429000"/>
          <a:ext cx="1463040" cy="2133600"/>
        </p:xfrm>
        <a:graphic>
          <a:graphicData uri="http://schemas.openxmlformats.org/drawingml/2006/table">
            <a:tbl>
              <a:tblPr>
                <a:tableStyleId>{5C22544A-7EE6-4342-B048-85BDC9FD1C3A}</a:tableStyleId>
              </a:tblPr>
              <a:tblGrid>
                <a:gridCol w="1463040"/>
              </a:tblGrid>
              <a:tr h="221307">
                <a:tc>
                  <a:txBody>
                    <a:bodyPr/>
                    <a:lstStyle/>
                    <a:p>
                      <a:pPr marL="0" algn="l" defTabSz="914400" rtl="0" eaLnBrk="1" latinLnBrk="0" hangingPunct="1"/>
                      <a:r>
                        <a:rPr lang="en-US" sz="1300" i="1" kern="100" spc="-50" baseline="0" dirty="0" smtClean="0">
                          <a:solidFill>
                            <a:schemeClr val="accent1"/>
                          </a:solidFill>
                          <a:latin typeface="Corbel" panose="020B0503020204020204" pitchFamily="34" charset="0"/>
                          <a:ea typeface="+mn-ea"/>
                          <a:cs typeface="+mn-cs"/>
                        </a:rPr>
                        <a:t>You can copy and paste these tables on slides</a:t>
                      </a:r>
                      <a:endParaRPr lang="en-US" sz="1300" i="1" kern="100" spc="-50" baseline="0" dirty="0">
                        <a:solidFill>
                          <a:schemeClr val="accent1"/>
                        </a:solidFill>
                        <a:latin typeface="Corbel" panose="020B0503020204020204" pitchFamily="34" charset="0"/>
                        <a:ea typeface="+mn-ea"/>
                        <a:cs typeface="+mn-cs"/>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297017">
                <a:tc>
                  <a:txBody>
                    <a:bodyPr/>
                    <a:lstStyle/>
                    <a:p>
                      <a:pPr marL="0" algn="l" defTabSz="914400" rtl="0" eaLnBrk="1" latinLnBrk="0" hangingPunct="1"/>
                      <a:r>
                        <a:rPr lang="en-US" sz="1300" i="1" kern="100" spc="-50" baseline="0" dirty="0" smtClean="0">
                          <a:solidFill>
                            <a:schemeClr val="accent1"/>
                          </a:solidFill>
                          <a:latin typeface="Corbel" panose="020B0503020204020204" pitchFamily="34" charset="0"/>
                          <a:ea typeface="+mn-ea"/>
                          <a:cs typeface="+mn-cs"/>
                        </a:rPr>
                        <a:t>These boxes of rust copy can be used as a callout of copy in  your </a:t>
                      </a:r>
                      <a:r>
                        <a:rPr lang="en-US" sz="1300" i="1" kern="100" spc="-50" baseline="0" dirty="0" err="1" smtClean="0">
                          <a:solidFill>
                            <a:schemeClr val="accent1"/>
                          </a:solidFill>
                          <a:latin typeface="Corbel" panose="020B0503020204020204" pitchFamily="34" charset="0"/>
                          <a:ea typeface="+mn-ea"/>
                          <a:cs typeface="+mn-cs"/>
                        </a:rPr>
                        <a:t>slidedoc</a:t>
                      </a:r>
                      <a:endParaRPr lang="en-US" sz="1300" i="1" kern="100" spc="-50" baseline="0" dirty="0" smtClean="0">
                        <a:solidFill>
                          <a:schemeClr val="accent1"/>
                        </a:solidFill>
                        <a:latin typeface="Corbel" panose="020B0503020204020204" pitchFamily="34" charset="0"/>
                        <a:ea typeface="+mn-ea"/>
                        <a:cs typeface="+mn-cs"/>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297017">
                <a:tc>
                  <a:txBody>
                    <a:bodyPr/>
                    <a:lstStyle/>
                    <a:p>
                      <a:pPr marL="0" algn="l" defTabSz="914400" rtl="0" eaLnBrk="1" latinLnBrk="0" hangingPunct="1"/>
                      <a:r>
                        <a:rPr lang="en-US" sz="1300" i="1" kern="100" spc="-50" baseline="0" dirty="0" smtClean="0">
                          <a:solidFill>
                            <a:schemeClr val="accent1"/>
                          </a:solidFill>
                          <a:latin typeface="Corbel" panose="020B0503020204020204" pitchFamily="34" charset="0"/>
                          <a:ea typeface="+mn-ea"/>
                          <a:cs typeface="+mn-cs"/>
                        </a:rPr>
                        <a:t>The rust text stands out and draws  the eye to read it.</a:t>
                      </a:r>
                      <a:endParaRPr lang="en-US" sz="1300" i="1" kern="100" spc="-50" baseline="0" dirty="0">
                        <a:solidFill>
                          <a:schemeClr val="accent1"/>
                        </a:solidFill>
                        <a:latin typeface="Corbel" panose="020B0503020204020204" pitchFamily="34" charset="0"/>
                        <a:ea typeface="+mn-ea"/>
                        <a:cs typeface="+mn-cs"/>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7115771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smtClean="0"/>
              <a:t>Graphics with Columns of Content</a:t>
            </a:r>
            <a:endParaRPr lang="en-US" dirty="0"/>
          </a:p>
        </p:txBody>
      </p:sp>
      <p:sp>
        <p:nvSpPr>
          <p:cNvPr id="15" name="Content Placeholder 14"/>
          <p:cNvSpPr>
            <a:spLocks noGrp="1"/>
          </p:cNvSpPr>
          <p:nvPr>
            <p:ph idx="1"/>
          </p:nvPr>
        </p:nvSpPr>
        <p:spPr/>
        <p:txBody>
          <a:bodyPr/>
          <a:lstStyle/>
          <a:p>
            <a:pPr lvl="3"/>
            <a:r>
              <a:rPr lang="en-US" smtClean="0"/>
              <a:t>the visual field is only a few inches. Research shows that reading slows and retention rates fall as line length begins to exceed the ideal width.*</a:t>
            </a:r>
          </a:p>
          <a:p>
            <a:pPr lvl="3"/>
            <a:r>
              <a:rPr lang="en-US" smtClean="0"/>
              <a:t>This may be caused by having columns that are too wide. If lines of text are too long, your readers get lost when their eyes return to the left side. The long length makes it difficult to determine when the text starts and ends.</a:t>
            </a:r>
            <a:endParaRPr lang="en-US" dirty="0" smtClean="0"/>
          </a:p>
        </p:txBody>
      </p:sp>
      <p:sp>
        <p:nvSpPr>
          <p:cNvPr id="16" name="Content Placeholder 15"/>
          <p:cNvSpPr>
            <a:spLocks noGrp="1"/>
          </p:cNvSpPr>
          <p:nvPr>
            <p:ph idx="10"/>
          </p:nvPr>
        </p:nvSpPr>
        <p:spPr/>
        <p:txBody>
          <a:bodyPr/>
          <a:lstStyle/>
          <a:p>
            <a:pPr lvl="3"/>
            <a:r>
              <a:rPr lang="en-US" smtClean="0"/>
              <a:t>Do not use the full length of your slide; break your pages into columns.</a:t>
            </a:r>
          </a:p>
          <a:p>
            <a:pPr lvl="3"/>
            <a:r>
              <a:rPr lang="en-US" smtClean="0"/>
              <a:t>On the flip side, if lines of text are too short, the eye has to travel back and forth too often. This is tiring on the eye and frustrating to readers who are unable to read a complete thought.</a:t>
            </a:r>
            <a:endParaRPr lang="en-US" dirty="0"/>
          </a:p>
        </p:txBody>
      </p:sp>
      <p:sp>
        <p:nvSpPr>
          <p:cNvPr id="12" name="Content Placeholder 11"/>
          <p:cNvSpPr>
            <a:spLocks noGrp="1"/>
          </p:cNvSpPr>
          <p:nvPr>
            <p:ph idx="11"/>
          </p:nvPr>
        </p:nvSpPr>
        <p:spPr/>
        <p:txBody>
          <a:bodyPr/>
          <a:lstStyle/>
          <a:p>
            <a:pPr lvl="3"/>
            <a:r>
              <a:rPr lang="en-US" smtClean="0"/>
              <a:t>Placing text in columns gives you a natural way to associate graphics at the top of a text field. </a:t>
            </a:r>
          </a:p>
          <a:p>
            <a:pPr lvl="3"/>
            <a:r>
              <a:rPr lang="en-US" smtClean="0"/>
              <a:t>The first rule of formatting like a pro is staying consistent. Laying out your text isn’t just about making it fit or making it pretty; it’s about making it consumable. </a:t>
            </a:r>
          </a:p>
          <a:p>
            <a:pPr lvl="3"/>
            <a:r>
              <a:rPr lang="en-US" smtClean="0"/>
              <a:t>The ideal line length for text is based on the physiology of the human eye. At normal reading distance the arc of</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937" y="1853776"/>
            <a:ext cx="1328818" cy="1219099"/>
          </a:xfrm>
          <a:prstGeom prst="rect">
            <a:avLst/>
          </a:prstGeom>
          <a:effectLst>
            <a:outerShdw dist="50800" dir="5400000" algn="ctr" rotWithShape="0">
              <a:schemeClr val="bg2">
                <a:alpha val="25000"/>
              </a:schemeClr>
            </a:outerShdw>
          </a:effectLst>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3767" y="1853776"/>
            <a:ext cx="1328818" cy="1219099"/>
          </a:xfrm>
          <a:prstGeom prst="rect">
            <a:avLst/>
          </a:prstGeom>
          <a:effectLst>
            <a:outerShdw dist="50800" dir="5400000" algn="ctr" rotWithShape="0">
              <a:schemeClr val="bg2">
                <a:alpha val="25000"/>
              </a:schemeClr>
            </a:outerShdw>
          </a:effec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8151" y="1853775"/>
            <a:ext cx="1328818" cy="1219099"/>
          </a:xfrm>
          <a:prstGeom prst="rect">
            <a:avLst/>
          </a:prstGeom>
          <a:effectLst>
            <a:outerShdw dist="50800" dir="5400000" algn="ctr" rotWithShape="0">
              <a:schemeClr val="bg2">
                <a:alpha val="25000"/>
              </a:schemeClr>
            </a:outerShdw>
          </a:effectLst>
        </p:spPr>
      </p:pic>
    </p:spTree>
    <p:extLst>
      <p:ext uri="{BB962C8B-B14F-4D97-AF65-F5344CB8AC3E}">
        <p14:creationId xmlns:p14="http://schemas.microsoft.com/office/powerpoint/2010/main" val="44393154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Chapter Title</a:t>
            </a:r>
            <a:endParaRPr lang="en-US" dirty="0"/>
          </a:p>
        </p:txBody>
      </p:sp>
      <p:graphicFrame>
        <p:nvGraphicFramePr>
          <p:cNvPr id="11" name="Table 10"/>
          <p:cNvGraphicFramePr>
            <a:graphicFrameLocks noGrp="1"/>
          </p:cNvGraphicFramePr>
          <p:nvPr>
            <p:extLst/>
          </p:nvPr>
        </p:nvGraphicFramePr>
        <p:xfrm>
          <a:off x="5531485" y="4006850"/>
          <a:ext cx="1463040" cy="2194560"/>
        </p:xfrm>
        <a:graphic>
          <a:graphicData uri="http://schemas.openxmlformats.org/drawingml/2006/table">
            <a:tbl>
              <a:tblPr>
                <a:tableStyleId>{5C22544A-7EE6-4342-B048-85BDC9FD1C3A}</a:tableStyleId>
              </a:tblPr>
              <a:tblGrid>
                <a:gridCol w="1463040"/>
              </a:tblGrid>
              <a:tr h="265113">
                <a:tc>
                  <a:txBody>
                    <a:bodyPr/>
                    <a:lstStyle/>
                    <a:p>
                      <a:r>
                        <a:rPr lang="en-US" sz="1200" i="1" kern="100" spc="-50" baseline="0" dirty="0" smtClean="0">
                          <a:solidFill>
                            <a:schemeClr val="tx2"/>
                          </a:solidFill>
                          <a:latin typeface="Corbel" panose="020B0503020204020204" pitchFamily="34" charset="0"/>
                        </a:rPr>
                        <a:t>Copy and Paste these tables to add topics to each chapter title</a:t>
                      </a:r>
                      <a:endParaRPr lang="en-US" sz="1200" i="1" kern="100" spc="-50" baseline="0" dirty="0">
                        <a:solidFill>
                          <a:schemeClr val="tx2"/>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265113">
                <a:tc>
                  <a:txBody>
                    <a:bodyPr/>
                    <a:lstStyle/>
                    <a:p>
                      <a:r>
                        <a:rPr lang="en-US" sz="1200" i="1" kern="100" spc="-50" baseline="0" dirty="0" smtClean="0">
                          <a:solidFill>
                            <a:schemeClr val="tx2"/>
                          </a:solidFill>
                          <a:latin typeface="Corbel" panose="020B0503020204020204" pitchFamily="34" charset="0"/>
                        </a:rPr>
                        <a:t>Topic Two placement</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265113">
                <a:tc>
                  <a:txBody>
                    <a:bodyPr/>
                    <a:lstStyle/>
                    <a:p>
                      <a:r>
                        <a:rPr lang="en-US" sz="1200" i="1" kern="100" spc="-50" baseline="0" dirty="0" smtClean="0">
                          <a:solidFill>
                            <a:schemeClr val="tx2"/>
                          </a:solidFill>
                          <a:latin typeface="Corbel" panose="020B0503020204020204" pitchFamily="34" charset="0"/>
                        </a:rPr>
                        <a:t>Topic Three that could be</a:t>
                      </a:r>
                    </a:p>
                    <a:p>
                      <a:r>
                        <a:rPr lang="en-US" sz="1200" i="1" kern="100" spc="-50" baseline="0" dirty="0" smtClean="0">
                          <a:solidFill>
                            <a:schemeClr val="tx2"/>
                          </a:solidFill>
                          <a:latin typeface="Corbel" panose="020B0503020204020204" pitchFamily="34" charset="0"/>
                        </a:rPr>
                        <a:t>a clickable link</a:t>
                      </a:r>
                      <a:endParaRPr lang="en-US" sz="1200" i="1" kern="100" spc="-50" baseline="0" dirty="0">
                        <a:solidFill>
                          <a:schemeClr val="tx2"/>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265113">
                <a:tc>
                  <a:txBody>
                    <a:bodyPr/>
                    <a:lstStyle/>
                    <a:p>
                      <a:r>
                        <a:rPr lang="en-US" sz="1200" i="1" kern="100" spc="-50" baseline="0" dirty="0" smtClean="0">
                          <a:solidFill>
                            <a:schemeClr val="tx2"/>
                          </a:solidFill>
                          <a:latin typeface="Corbel" panose="020B0503020204020204" pitchFamily="34" charset="0"/>
                        </a:rPr>
                        <a:t>Topic Four that could be</a:t>
                      </a:r>
                    </a:p>
                    <a:p>
                      <a:r>
                        <a:rPr lang="en-US" sz="1200" i="1" kern="100" spc="-50" baseline="0" dirty="0" smtClean="0">
                          <a:solidFill>
                            <a:schemeClr val="tx2"/>
                          </a:solidFill>
                          <a:latin typeface="Corbel" panose="020B0503020204020204" pitchFamily="34" charset="0"/>
                        </a:rPr>
                        <a:t>a clickable link</a:t>
                      </a:r>
                      <a:endParaRPr lang="en-US" sz="1200" i="1" kern="100" spc="-50" baseline="0" dirty="0">
                        <a:solidFill>
                          <a:schemeClr val="tx2"/>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2" name="Table 11"/>
          <p:cNvGraphicFramePr>
            <a:graphicFrameLocks noGrp="1"/>
          </p:cNvGraphicFramePr>
          <p:nvPr>
            <p:extLst/>
          </p:nvPr>
        </p:nvGraphicFramePr>
        <p:xfrm>
          <a:off x="7230745" y="4006850"/>
          <a:ext cx="1463040" cy="2194560"/>
        </p:xfrm>
        <a:graphic>
          <a:graphicData uri="http://schemas.openxmlformats.org/drawingml/2006/table">
            <a:tbl>
              <a:tblPr>
                <a:tableStyleId>{5C22544A-7EE6-4342-B048-85BDC9FD1C3A}</a:tableStyleId>
              </a:tblPr>
              <a:tblGrid>
                <a:gridCol w="1463040"/>
              </a:tblGrid>
              <a:tr h="265113">
                <a:tc>
                  <a:txBody>
                    <a:bodyPr/>
                    <a:lstStyle/>
                    <a:p>
                      <a:r>
                        <a:rPr lang="en-US" sz="1200" i="1" kern="100" spc="-50" baseline="0" dirty="0" smtClean="0">
                          <a:solidFill>
                            <a:schemeClr val="tx2"/>
                          </a:solidFill>
                          <a:latin typeface="Corbel" panose="020B0503020204020204" pitchFamily="34" charset="0"/>
                        </a:rPr>
                        <a:t>Topic Five that could be</a:t>
                      </a:r>
                    </a:p>
                    <a:p>
                      <a:r>
                        <a:rPr lang="en-US" sz="1200" i="1" kern="100" spc="-50" baseline="0" dirty="0" smtClean="0">
                          <a:solidFill>
                            <a:schemeClr val="tx2"/>
                          </a:solidFill>
                          <a:latin typeface="Corbel" panose="020B0503020204020204" pitchFamily="34" charset="0"/>
                        </a:rPr>
                        <a:t>a clickable link</a:t>
                      </a:r>
                      <a:endParaRPr lang="en-US" sz="1200" i="1" kern="100" spc="-50" baseline="0" dirty="0">
                        <a:solidFill>
                          <a:schemeClr val="tx2"/>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265113">
                <a:tc>
                  <a:txBody>
                    <a:bodyPr/>
                    <a:lstStyle/>
                    <a:p>
                      <a:r>
                        <a:rPr lang="en-US" sz="1200" i="1" kern="100" spc="-50" baseline="0" dirty="0" smtClean="0">
                          <a:solidFill>
                            <a:schemeClr val="tx2"/>
                          </a:solidFill>
                          <a:latin typeface="Corbel" panose="020B0503020204020204" pitchFamily="34" charset="0"/>
                        </a:rPr>
                        <a:t>Topic Six that could be</a:t>
                      </a:r>
                    </a:p>
                    <a:p>
                      <a:r>
                        <a:rPr lang="en-US" sz="1200" i="1" kern="100" spc="-50" baseline="0" dirty="0" smtClean="0">
                          <a:solidFill>
                            <a:schemeClr val="tx2"/>
                          </a:solidFill>
                          <a:latin typeface="Corbel" panose="020B0503020204020204" pitchFamily="34" charset="0"/>
                        </a:rPr>
                        <a:t>a clickable link</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265113">
                <a:tc>
                  <a:txBody>
                    <a:bodyPr/>
                    <a:lstStyle/>
                    <a:p>
                      <a:r>
                        <a:rPr lang="en-US" sz="1200" i="1" kern="100" spc="-50" baseline="0" dirty="0" smtClean="0">
                          <a:solidFill>
                            <a:schemeClr val="tx2"/>
                          </a:solidFill>
                          <a:latin typeface="Corbel" panose="020B0503020204020204" pitchFamily="34" charset="0"/>
                        </a:rPr>
                        <a:t>You may delete as many of these  as necessary</a:t>
                      </a:r>
                      <a:endParaRPr lang="en-US" sz="1200" i="1" kern="100" spc="-50" baseline="0" dirty="0">
                        <a:solidFill>
                          <a:schemeClr val="tx2"/>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265113">
                <a:tc>
                  <a:txBody>
                    <a:bodyPr/>
                    <a:lstStyle/>
                    <a:p>
                      <a:r>
                        <a:rPr lang="en-US" sz="1200" i="1" kern="100" spc="-50" baseline="0" dirty="0" smtClean="0">
                          <a:solidFill>
                            <a:schemeClr val="tx2"/>
                          </a:solidFill>
                          <a:latin typeface="Corbel" panose="020B0503020204020204" pitchFamily="34" charset="0"/>
                        </a:rPr>
                        <a:t>They are set up as a table and easy to delete</a:t>
                      </a:r>
                      <a:endParaRPr lang="en-US" sz="1200" i="1" kern="100" spc="-50" baseline="0" dirty="0">
                        <a:solidFill>
                          <a:schemeClr val="tx2"/>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05949934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smtClean="0"/>
              <a:t>overview of the section</a:t>
            </a:r>
          </a:p>
          <a:p>
            <a:pPr lvl="1"/>
            <a:r>
              <a:rPr lang="fr-FR" smtClean="0"/>
              <a:t>You may use this master to segue within a major section, or use it as a Q&amp;A slide.</a:t>
            </a:r>
          </a:p>
          <a:p>
            <a:endParaRPr lang="en-US" dirty="0"/>
          </a:p>
        </p:txBody>
      </p:sp>
      <p:sp>
        <p:nvSpPr>
          <p:cNvPr id="4" name="Text Placeholder 3"/>
          <p:cNvSpPr>
            <a:spLocks noGrp="1"/>
          </p:cNvSpPr>
          <p:nvPr>
            <p:ph type="body" sz="quarter" idx="11"/>
          </p:nvPr>
        </p:nvSpPr>
        <p:spPr>
          <a:xfrm>
            <a:off x="152400" y="2940812"/>
            <a:ext cx="5257799" cy="2946231"/>
          </a:xfrm>
        </p:spPr>
        <p:txBody>
          <a:bodyPr/>
          <a:lstStyle/>
          <a:p>
            <a:r>
              <a:rPr lang="en-US" smtClean="0"/>
              <a:t>chapter title</a:t>
            </a:r>
            <a:endParaRPr lang="en-US" dirty="0"/>
          </a:p>
        </p:txBody>
      </p:sp>
    </p:spTree>
    <p:extLst>
      <p:ext uri="{BB962C8B-B14F-4D97-AF65-F5344CB8AC3E}">
        <p14:creationId xmlns:p14="http://schemas.microsoft.com/office/powerpoint/2010/main" val="19153001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Case for</a:t>
            </a:r>
            <a:br>
              <a:rPr lang="en-US" dirty="0" smtClean="0"/>
            </a:br>
            <a:r>
              <a:rPr lang="en-US" dirty="0" smtClean="0"/>
              <a:t>Slidedocs</a:t>
            </a:r>
            <a:endParaRPr lang="en-US" dirty="0"/>
          </a:p>
        </p:txBody>
      </p:sp>
      <p:sp>
        <p:nvSpPr>
          <p:cNvPr id="7" name="Text Placeholder 6"/>
          <p:cNvSpPr>
            <a:spLocks noGrp="1"/>
          </p:cNvSpPr>
          <p:nvPr>
            <p:ph type="body" sz="quarter" idx="14"/>
          </p:nvPr>
        </p:nvSpPr>
        <p:spPr/>
        <p:txBody>
          <a:bodyPr/>
          <a:lstStyle/>
          <a:p>
            <a:r>
              <a:rPr lang="en-US" dirty="0" smtClean="0"/>
              <a:t>The Call for Conversations </a:t>
            </a:r>
          </a:p>
          <a:p>
            <a:r>
              <a:rPr lang="en-US" dirty="0" smtClean="0"/>
              <a:t>Reintroducing the Slidedoc </a:t>
            </a:r>
          </a:p>
          <a:p>
            <a:r>
              <a:rPr lang="en-US" dirty="0" smtClean="0"/>
              <a:t>Connecting With Your Audience </a:t>
            </a:r>
          </a:p>
          <a:p>
            <a:r>
              <a:rPr lang="en-US" dirty="0" smtClean="0"/>
              <a:t>Case Study: Slides to Slidedocs</a:t>
            </a:r>
            <a:endParaRPr lang="en-US" dirty="0"/>
          </a:p>
        </p:txBody>
      </p:sp>
      <p:sp>
        <p:nvSpPr>
          <p:cNvPr id="11" name="Text Placeholder 10"/>
          <p:cNvSpPr>
            <a:spLocks noGrp="1"/>
          </p:cNvSpPr>
          <p:nvPr>
            <p:ph type="body" sz="quarter" idx="15"/>
          </p:nvPr>
        </p:nvSpPr>
        <p:spPr/>
        <p:txBody>
          <a:bodyPr/>
          <a:lstStyle/>
          <a:p>
            <a:r>
              <a:rPr lang="en-US" dirty="0" smtClean="0"/>
              <a:t>01</a:t>
            </a:r>
            <a:endParaRPr lang="en-US" dirty="0"/>
          </a:p>
        </p:txBody>
      </p:sp>
      <p:sp>
        <p:nvSpPr>
          <p:cNvPr id="5" name="Rectangle 4">
            <a:hlinkClick r:id="rId3" action="ppaction://hlinksldjump"/>
          </p:cNvPr>
          <p:cNvSpPr/>
          <p:nvPr/>
        </p:nvSpPr>
        <p:spPr>
          <a:xfrm>
            <a:off x="457731" y="4320518"/>
            <a:ext cx="4154909" cy="312442"/>
          </a:xfrm>
          <a:prstGeom prst="rect">
            <a:avLst/>
          </a:prstGeom>
          <a:solidFill>
            <a:schemeClr val="accent3">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6" name="Rectangle 5">
            <a:hlinkClick r:id="rId4" action="ppaction://hlinksldjump"/>
          </p:cNvPr>
          <p:cNvSpPr/>
          <p:nvPr/>
        </p:nvSpPr>
        <p:spPr>
          <a:xfrm>
            <a:off x="457731" y="4693920"/>
            <a:ext cx="4154909" cy="312442"/>
          </a:xfrm>
          <a:prstGeom prst="rect">
            <a:avLst/>
          </a:prstGeom>
          <a:solidFill>
            <a:schemeClr val="accent3">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8" name="Rectangle 7">
            <a:hlinkClick r:id="" action="ppaction://noaction"/>
          </p:cNvPr>
          <p:cNvSpPr/>
          <p:nvPr/>
        </p:nvSpPr>
        <p:spPr>
          <a:xfrm>
            <a:off x="457729" y="5064058"/>
            <a:ext cx="4154909" cy="312442"/>
          </a:xfrm>
          <a:prstGeom prst="rect">
            <a:avLst/>
          </a:prstGeom>
          <a:solidFill>
            <a:schemeClr val="accent3">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9" name="Rectangle 8">
            <a:hlinkClick r:id="" action="ppaction://noaction"/>
          </p:cNvPr>
          <p:cNvSpPr/>
          <p:nvPr/>
        </p:nvSpPr>
        <p:spPr>
          <a:xfrm>
            <a:off x="457731" y="5514362"/>
            <a:ext cx="4154909" cy="312442"/>
          </a:xfrm>
          <a:prstGeom prst="rect">
            <a:avLst/>
          </a:prstGeom>
          <a:solidFill>
            <a:schemeClr val="accent3">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Tree>
    <p:extLst>
      <p:ext uri="{BB962C8B-B14F-4D97-AF65-F5344CB8AC3E}">
        <p14:creationId xmlns:p14="http://schemas.microsoft.com/office/powerpoint/2010/main" val="109862937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table</a:t>
            </a:r>
            <a:endParaRPr lang="en-US" dirty="0"/>
          </a:p>
        </p:txBody>
      </p:sp>
      <p:sp>
        <p:nvSpPr>
          <p:cNvPr id="15" name="Text Placeholder 14"/>
          <p:cNvSpPr>
            <a:spLocks noGrp="1"/>
          </p:cNvSpPr>
          <p:nvPr>
            <p:ph type="body" sz="quarter" idx="14"/>
          </p:nvPr>
        </p:nvSpPr>
        <p:spPr>
          <a:xfrm>
            <a:off x="685800" y="6577902"/>
            <a:ext cx="5029200" cy="134396"/>
          </a:xfrm>
        </p:spPr>
        <p:txBody>
          <a:bodyPr/>
          <a:lstStyle/>
          <a:p>
            <a:r>
              <a:rPr lang="en-US" dirty="0" smtClean="0"/>
              <a:t>Source: </a:t>
            </a:r>
            <a:r>
              <a:rPr lang="en-US" dirty="0"/>
              <a:t>P</a:t>
            </a:r>
            <a:r>
              <a:rPr lang="en-US" dirty="0" smtClean="0"/>
              <a:t>laceholder example</a:t>
            </a:r>
          </a:p>
        </p:txBody>
      </p:sp>
      <p:sp>
        <p:nvSpPr>
          <p:cNvPr id="23" name="Text Placeholder 22"/>
          <p:cNvSpPr>
            <a:spLocks noGrp="1"/>
          </p:cNvSpPr>
          <p:nvPr>
            <p:ph type="body" idx="28"/>
          </p:nvPr>
        </p:nvSpPr>
        <p:spPr/>
        <p:txBody>
          <a:bodyPr/>
          <a:lstStyle/>
          <a:p>
            <a:r>
              <a:rPr lang="en-US" dirty="0"/>
              <a:t>d</a:t>
            </a:r>
            <a:r>
              <a:rPr lang="en-US" dirty="0" smtClean="0"/>
              <a:t>isplaying data</a:t>
            </a:r>
            <a:endParaRPr lang="en-US" dirty="0"/>
          </a:p>
        </p:txBody>
      </p:sp>
      <p:graphicFrame>
        <p:nvGraphicFramePr>
          <p:cNvPr id="28" name="Table 27"/>
          <p:cNvGraphicFramePr>
            <a:graphicFrameLocks noGrp="1"/>
          </p:cNvGraphicFramePr>
          <p:nvPr>
            <p:extLst/>
          </p:nvPr>
        </p:nvGraphicFramePr>
        <p:xfrm>
          <a:off x="685799" y="2057396"/>
          <a:ext cx="7772400" cy="4000503"/>
        </p:xfrm>
        <a:graphic>
          <a:graphicData uri="http://schemas.openxmlformats.org/drawingml/2006/table">
            <a:tbl>
              <a:tblPr>
                <a:tableStyleId>{68D230F3-CF80-4859-8CE7-A43EE81993B5}</a:tableStyleId>
              </a:tblPr>
              <a:tblGrid>
                <a:gridCol w="2590800"/>
                <a:gridCol w="2590800"/>
                <a:gridCol w="2590800"/>
              </a:tblGrid>
              <a:tr h="488611">
                <a:tc>
                  <a:txBody>
                    <a:bodyPr/>
                    <a:lstStyle/>
                    <a:p>
                      <a:r>
                        <a:rPr lang="en-US" sz="1600" b="0" dirty="0" smtClean="0">
                          <a:solidFill>
                            <a:schemeClr val="tx2"/>
                          </a:solidFill>
                          <a:latin typeface="Franklin Gothic Demi Cond" panose="020B0706030402020204" pitchFamily="34" charset="0"/>
                        </a:rPr>
                        <a:t>table header</a:t>
                      </a:r>
                      <a:endParaRPr lang="en-US" sz="1600" b="0" dirty="0">
                        <a:solidFill>
                          <a:schemeClr val="tx2"/>
                        </a:solidFill>
                        <a:latin typeface="Franklin Gothic Demi Cond" panose="020B0706030402020204" pitchFamily="34" charset="0"/>
                      </a:endParaRPr>
                    </a:p>
                  </a:txBody>
                  <a:tcPr marR="182880" marT="73152" marB="73152">
                    <a:lnL>
                      <a:noFill/>
                    </a:lnL>
                    <a:lnR>
                      <a:noFill/>
                    </a:lnR>
                    <a:lnT w="76200" cap="flat" cmpd="sng" algn="ctr">
                      <a:noFill/>
                      <a:prstDash val="solid"/>
                      <a:round/>
                      <a:headEnd type="none" w="med" len="med"/>
                      <a:tailEnd type="none" w="med" len="med"/>
                    </a:lnT>
                    <a:lnB w="381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600" b="0" dirty="0" smtClean="0">
                          <a:solidFill>
                            <a:schemeClr val="tx2"/>
                          </a:solidFill>
                          <a:latin typeface="Franklin Gothic Demi Cond" panose="020B0706030402020204" pitchFamily="34" charset="0"/>
                        </a:rPr>
                        <a:t>table header</a:t>
                      </a:r>
                      <a:endParaRPr lang="en-US" sz="1600" b="0" dirty="0">
                        <a:solidFill>
                          <a:schemeClr val="tx2"/>
                        </a:solidFill>
                        <a:latin typeface="Franklin Gothic Demi Cond" panose="020B0706030402020204" pitchFamily="34" charset="0"/>
                      </a:endParaRPr>
                    </a:p>
                  </a:txBody>
                  <a:tcPr marR="182880" marT="73152" marB="73152">
                    <a:lnL>
                      <a:noFill/>
                    </a:lnL>
                    <a:lnR>
                      <a:noFill/>
                    </a:lnR>
                    <a:lnT w="76200" cap="flat" cmpd="sng" algn="ctr">
                      <a:noFill/>
                      <a:prstDash val="solid"/>
                      <a:round/>
                      <a:headEnd type="none" w="med" len="med"/>
                      <a:tailEnd type="none" w="med" len="med"/>
                    </a:lnT>
                    <a:lnB w="381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pattFill prst="dkUpDiag">
                      <a:fgClr>
                        <a:schemeClr val="tx2">
                          <a:lumMod val="20000"/>
                          <a:lumOff val="80000"/>
                        </a:schemeClr>
                      </a:fgClr>
                      <a:bgClr>
                        <a:schemeClr val="tx2">
                          <a:lumMod val="40000"/>
                          <a:lumOff val="60000"/>
                        </a:schemeClr>
                      </a:bgClr>
                    </a:pattFill>
                  </a:tcPr>
                </a:tc>
                <a:tc>
                  <a:txBody>
                    <a:bodyPr/>
                    <a:lstStyle/>
                    <a:p>
                      <a:r>
                        <a:rPr lang="en-US" sz="1600" b="0" dirty="0" smtClean="0">
                          <a:solidFill>
                            <a:schemeClr val="tx2"/>
                          </a:solidFill>
                          <a:latin typeface="Franklin Gothic Demi Cond" panose="020B0706030402020204" pitchFamily="34" charset="0"/>
                        </a:rPr>
                        <a:t>table header</a:t>
                      </a:r>
                      <a:endParaRPr lang="en-US" sz="1600" b="0" dirty="0">
                        <a:solidFill>
                          <a:schemeClr val="tx2"/>
                        </a:solidFill>
                        <a:latin typeface="Franklin Gothic Demi Cond" panose="020B0706030402020204" pitchFamily="34" charset="0"/>
                      </a:endParaRPr>
                    </a:p>
                  </a:txBody>
                  <a:tcPr marR="182880" marT="73152" marB="73152">
                    <a:lnL>
                      <a:noFill/>
                    </a:lnL>
                    <a:lnR>
                      <a:noFill/>
                    </a:lnR>
                    <a:lnT w="76200" cap="flat" cmpd="sng" algn="ctr">
                      <a:noFill/>
                      <a:prstDash val="solid"/>
                      <a:round/>
                      <a:headEnd type="none" w="med" len="med"/>
                      <a:tailEnd type="none" w="med" len="med"/>
                    </a:lnT>
                    <a:lnB w="381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r>
              <a:tr h="877973">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T w="381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600"/>
                        </a:spcAft>
                        <a:buClrTx/>
                        <a:buSzTx/>
                        <a:buFontTx/>
                        <a:buNone/>
                        <a:tabLst/>
                        <a:defRPr/>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smtClean="0">
                        <a:solidFill>
                          <a:schemeClr val="tx2"/>
                        </a:solidFill>
                        <a:latin typeface="Franklin Gothic Book" panose="020B0503020102020204" pitchFamily="34" charset="0"/>
                      </a:endParaRPr>
                    </a:p>
                  </a:txBody>
                  <a:tcPr marR="182880" marT="182880" marB="182880">
                    <a:lnT w="381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pattFill prst="dkUpDiag">
                      <a:fgClr>
                        <a:schemeClr val="tx2">
                          <a:lumMod val="20000"/>
                          <a:lumOff val="80000"/>
                        </a:schemeClr>
                      </a:fgClr>
                      <a:bgClr>
                        <a:schemeClr val="bg1"/>
                      </a:bgClr>
                    </a:pattFill>
                  </a:tcPr>
                </a:tc>
                <a:tc>
                  <a:txBody>
                    <a:bodyPr/>
                    <a:lstStyle/>
                    <a:p>
                      <a:pPr marL="0" marR="0" indent="0" algn="l" defTabSz="914400" rtl="0" eaLnBrk="1" fontAlgn="auto" latinLnBrk="0" hangingPunct="1">
                        <a:lnSpc>
                          <a:spcPct val="100000"/>
                        </a:lnSpc>
                        <a:spcBef>
                          <a:spcPts val="0"/>
                        </a:spcBef>
                        <a:spcAft>
                          <a:spcPts val="600"/>
                        </a:spcAft>
                        <a:buClrTx/>
                        <a:buSzTx/>
                        <a:buFontTx/>
                        <a:buNone/>
                        <a:tabLst/>
                        <a:defRPr/>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smtClean="0">
                        <a:solidFill>
                          <a:schemeClr val="tx2"/>
                        </a:solidFill>
                        <a:latin typeface="Franklin Gothic Book" panose="020B0503020102020204" pitchFamily="34" charset="0"/>
                      </a:endParaRPr>
                    </a:p>
                  </a:txBody>
                  <a:tcPr marR="182880" marT="182880" marB="182880">
                    <a:lnT w="381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noFill/>
                  </a:tcPr>
                </a:tc>
              </a:tr>
              <a:tr h="877973">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L>
                      <a:noFill/>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L>
                      <a:noFill/>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pattFill prst="dkUpDiag">
                      <a:fgClr>
                        <a:schemeClr val="tx2">
                          <a:lumMod val="20000"/>
                          <a:lumOff val="80000"/>
                        </a:schemeClr>
                      </a:fgClr>
                      <a:bgClr>
                        <a:schemeClr val="bg1"/>
                      </a:bgClr>
                    </a:pattFill>
                  </a:tcPr>
                </a:tc>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L>
                      <a:noFill/>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r>
              <a:tr h="877973">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L>
                      <a:noFill/>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L>
                      <a:noFill/>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pattFill prst="dkUpDiag">
                      <a:fgClr>
                        <a:schemeClr val="tx2">
                          <a:lumMod val="20000"/>
                          <a:lumOff val="80000"/>
                        </a:schemeClr>
                      </a:fgClr>
                      <a:bgClr>
                        <a:schemeClr val="bg1"/>
                      </a:bgClr>
                    </a:pattFill>
                  </a:tcPr>
                </a:tc>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L>
                      <a:noFill/>
                    </a:lnL>
                    <a:lnR>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877973">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L>
                      <a:noFill/>
                    </a:lnL>
                    <a:lnR>
                      <a:noFill/>
                    </a:lnR>
                    <a:lnT w="12700" cap="flat" cmpd="sng" algn="ctr">
                      <a:solidFill>
                        <a:schemeClr val="tx2"/>
                      </a:solidFill>
                      <a:prstDash val="solid"/>
                      <a:round/>
                      <a:headEnd type="none" w="med" len="med"/>
                      <a:tailEnd type="none" w="med" len="med"/>
                    </a:lnT>
                    <a:lnB w="381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L>
                      <a:noFill/>
                    </a:lnL>
                    <a:lnR>
                      <a:noFill/>
                    </a:lnR>
                    <a:lnT w="12700" cap="flat" cmpd="sng" algn="ctr">
                      <a:solidFill>
                        <a:schemeClr val="tx2"/>
                      </a:solidFill>
                      <a:prstDash val="solid"/>
                      <a:round/>
                      <a:headEnd type="none" w="med" len="med"/>
                      <a:tailEnd type="none" w="med" len="med"/>
                    </a:lnT>
                    <a:lnB w="381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pattFill prst="dkUpDiag">
                      <a:fgClr>
                        <a:schemeClr val="tx2">
                          <a:lumMod val="20000"/>
                          <a:lumOff val="80000"/>
                        </a:schemeClr>
                      </a:fgClr>
                      <a:bgClr>
                        <a:schemeClr val="bg1"/>
                      </a:bgClr>
                    </a:pattFill>
                  </a:tcPr>
                </a:tc>
                <a:tc>
                  <a:txBody>
                    <a:bodyPr/>
                    <a:lstStyle/>
                    <a:p>
                      <a:pPr>
                        <a:lnSpc>
                          <a:spcPct val="100000"/>
                        </a:lnSpc>
                        <a:spcAft>
                          <a:spcPts val="600"/>
                        </a:spcAft>
                      </a:pPr>
                      <a:r>
                        <a:rPr lang="en-US" sz="1100" dirty="0" smtClean="0">
                          <a:solidFill>
                            <a:schemeClr val="tx2"/>
                          </a:solidFill>
                          <a:latin typeface="Franklin Gothic Book" panose="020B0503020102020204" pitchFamily="34" charset="0"/>
                        </a:rPr>
                        <a:t>This is a text block</a:t>
                      </a:r>
                      <a:r>
                        <a:rPr lang="en-US" sz="1100" baseline="0" dirty="0" smtClean="0">
                          <a:solidFill>
                            <a:schemeClr val="tx2"/>
                          </a:solidFill>
                          <a:latin typeface="Franklin Gothic Book" panose="020B0503020102020204" pitchFamily="34" charset="0"/>
                        </a:rPr>
                        <a:t> where you can tab across and add copy</a:t>
                      </a:r>
                      <a:endParaRPr lang="en-US" sz="1100" dirty="0">
                        <a:solidFill>
                          <a:schemeClr val="tx2"/>
                        </a:solidFill>
                        <a:latin typeface="Franklin Gothic Book" panose="020B0503020102020204" pitchFamily="34" charset="0"/>
                      </a:endParaRPr>
                    </a:p>
                  </a:txBody>
                  <a:tcPr marR="182880" marT="182880" marB="182880">
                    <a:lnL>
                      <a:noFill/>
                    </a:lnL>
                    <a:lnR>
                      <a:noFill/>
                    </a:lnR>
                    <a:lnT w="12700" cap="flat" cmpd="sng" algn="ctr">
                      <a:solidFill>
                        <a:schemeClr val="tx2"/>
                      </a:solidFill>
                      <a:prstDash val="solid"/>
                      <a:round/>
                      <a:headEnd type="none" w="med" len="med"/>
                      <a:tailEnd type="none" w="med" len="med"/>
                    </a:lnT>
                    <a:lnB w="381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tcPr>
                </a:tc>
              </a:tr>
            </a:tbl>
          </a:graphicData>
        </a:graphic>
      </p:graphicFrame>
      <p:sp>
        <p:nvSpPr>
          <p:cNvPr id="29"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0" name="Rectangle 29"/>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Rectangle 30"/>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Rectangle 31"/>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Rectangle 32"/>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8" name="Rectangle 37"/>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9" name="Group 38"/>
          <p:cNvGrpSpPr/>
          <p:nvPr/>
        </p:nvGrpSpPr>
        <p:grpSpPr>
          <a:xfrm>
            <a:off x="3303156" y="6165890"/>
            <a:ext cx="1229008" cy="119062"/>
            <a:chOff x="685800" y="6165890"/>
            <a:chExt cx="1229008" cy="119062"/>
          </a:xfrm>
        </p:grpSpPr>
        <p:sp>
          <p:nvSpPr>
            <p:cNvPr id="40"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1"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42" name="TextBox 41"/>
          <p:cNvSpPr txBox="1"/>
          <p:nvPr/>
        </p:nvSpPr>
        <p:spPr>
          <a:xfrm>
            <a:off x="3303156" y="6287390"/>
            <a:ext cx="1229008" cy="200055"/>
          </a:xfrm>
          <a:prstGeom prst="rect">
            <a:avLst/>
          </a:prstGeom>
          <a:noFill/>
        </p:spPr>
        <p:txBody>
          <a:bodyPr wrap="square" lIns="0" tIns="0" rIns="0" bIns="0" rtlCol="0">
            <a:spAutoFit/>
          </a:bodyPr>
          <a:lstStyle/>
          <a:p>
            <a:r>
              <a:rPr lang="en-US" sz="1300" dirty="0" smtClean="0">
                <a:solidFill>
                  <a:srgbClr val="3C8689"/>
                </a:solidFill>
                <a:latin typeface="Franklin Gothic Demi Cond" panose="020B0706030402020204" pitchFamily="34" charset="0"/>
              </a:rPr>
              <a:t>section 03</a:t>
            </a:r>
            <a:endParaRPr lang="en-US" sz="1300" dirty="0">
              <a:solidFill>
                <a:srgbClr val="3C8689"/>
              </a:solidFill>
              <a:latin typeface="Franklin Gothic Demi Cond" panose="020B0706030402020204" pitchFamily="34" charset="0"/>
            </a:endParaRPr>
          </a:p>
        </p:txBody>
      </p:sp>
    </p:spTree>
    <p:extLst>
      <p:ext uri="{BB962C8B-B14F-4D97-AF65-F5344CB8AC3E}">
        <p14:creationId xmlns:p14="http://schemas.microsoft.com/office/powerpoint/2010/main" val="21363469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199" y="358924"/>
            <a:ext cx="5769429" cy="2742289"/>
          </a:xfrm>
        </p:spPr>
        <p:txBody>
          <a:bodyPr/>
          <a:lstStyle/>
          <a:p>
            <a:r>
              <a:rPr lang="en-US" smtClean="0"/>
              <a:t>COVER PAGE EXAMPLE</a:t>
            </a:r>
            <a:endParaRPr lang="en-US" dirty="0"/>
          </a:p>
        </p:txBody>
      </p:sp>
      <p:sp>
        <p:nvSpPr>
          <p:cNvPr id="3" name="Text Placeholder 2"/>
          <p:cNvSpPr>
            <a:spLocks noGrp="1"/>
          </p:cNvSpPr>
          <p:nvPr>
            <p:ph type="body" sz="quarter" idx="10"/>
          </p:nvPr>
        </p:nvSpPr>
        <p:spPr/>
        <p:txBody>
          <a:bodyPr/>
          <a:lstStyle/>
          <a:p>
            <a:r>
              <a:rPr lang="en-US" dirty="0" smtClean="0"/>
              <a:t>The following pages are an overview of </a:t>
            </a:r>
            <a:br>
              <a:rPr lang="en-US" dirty="0" smtClean="0"/>
            </a:br>
            <a:r>
              <a:rPr lang="en-US" dirty="0" smtClean="0"/>
              <a:t>this template</a:t>
            </a:r>
          </a:p>
          <a:p>
            <a:r>
              <a:rPr lang="en-US" dirty="0" smtClean="0"/>
              <a:t>A subtitle can be put in this text box too</a:t>
            </a:r>
          </a:p>
          <a:p>
            <a:r>
              <a:rPr lang="en-US" dirty="0" smtClean="0"/>
              <a:t>Or you can use it as an overview of what’s in your </a:t>
            </a:r>
            <a:r>
              <a:rPr lang="en-US" dirty="0" err="1" smtClean="0"/>
              <a:t>slidedoc</a:t>
            </a:r>
            <a:endParaRPr lang="en-US" dirty="0" smtClean="0"/>
          </a:p>
        </p:txBody>
      </p:sp>
      <p:sp>
        <p:nvSpPr>
          <p:cNvPr id="4" name="Text Placeholder 3"/>
          <p:cNvSpPr>
            <a:spLocks noGrp="1"/>
          </p:cNvSpPr>
          <p:nvPr>
            <p:ph type="body" sz="quarter" idx="11"/>
          </p:nvPr>
        </p:nvSpPr>
        <p:spPr/>
        <p:txBody>
          <a:bodyPr/>
          <a:lstStyle/>
          <a:p>
            <a:r>
              <a:rPr lang="en-US" dirty="0" smtClean="0"/>
              <a:t>Date here</a:t>
            </a:r>
            <a:endParaRPr lang="en-US" dirty="0"/>
          </a:p>
        </p:txBody>
      </p:sp>
      <p:sp>
        <p:nvSpPr>
          <p:cNvPr id="6" name="Text Placeholder 5"/>
          <p:cNvSpPr>
            <a:spLocks noGrp="1"/>
          </p:cNvSpPr>
          <p:nvPr>
            <p:ph type="body" sz="quarter" idx="12"/>
          </p:nvPr>
        </p:nvSpPr>
        <p:spPr/>
        <p:txBody>
          <a:bodyPr/>
          <a:lstStyle/>
          <a:p>
            <a:r>
              <a:rPr lang="en-US" smtClean="0"/>
              <a:t>Prepared by:</a:t>
            </a:r>
            <a:br>
              <a:rPr lang="en-US" smtClean="0"/>
            </a:br>
            <a:r>
              <a:rPr lang="en-US" smtClean="0"/>
              <a:t>Your Name Here</a:t>
            </a:r>
            <a:endParaRPr lang="en-US" dirty="0"/>
          </a:p>
        </p:txBody>
      </p:sp>
    </p:spTree>
    <p:extLst>
      <p:ext uri="{BB962C8B-B14F-4D97-AF65-F5344CB8AC3E}">
        <p14:creationId xmlns:p14="http://schemas.microsoft.com/office/powerpoint/2010/main" val="78802169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smtClean="0"/>
              <a:t>Charting Data</a:t>
            </a:r>
            <a:endParaRPr lang="en-US" dirty="0"/>
          </a:p>
        </p:txBody>
      </p:sp>
      <p:graphicFrame>
        <p:nvGraphicFramePr>
          <p:cNvPr id="7" name="Content Placeholder 6"/>
          <p:cNvGraphicFramePr>
            <a:graphicFrameLocks noGrp="1"/>
          </p:cNvGraphicFramePr>
          <p:nvPr>
            <p:ph idx="1"/>
            <p:extLst/>
          </p:nvPr>
        </p:nvGraphicFramePr>
        <p:xfrm>
          <a:off x="3829050" y="685800"/>
          <a:ext cx="4857750" cy="5492750"/>
        </p:xfrm>
        <a:graphic>
          <a:graphicData uri="http://schemas.openxmlformats.org/drawingml/2006/chart">
            <c:chart xmlns:c="http://schemas.openxmlformats.org/drawingml/2006/chart" xmlns:r="http://schemas.openxmlformats.org/officeDocument/2006/relationships" r:id="rId2"/>
          </a:graphicData>
        </a:graphic>
      </p:graphicFrame>
      <p:sp>
        <p:nvSpPr>
          <p:cNvPr id="2" name="Content Placeholder 1"/>
          <p:cNvSpPr>
            <a:spLocks noGrp="1"/>
          </p:cNvSpPr>
          <p:nvPr>
            <p:ph idx="13"/>
          </p:nvPr>
        </p:nvSpPr>
        <p:spPr/>
        <p:txBody>
          <a:bodyPr/>
          <a:lstStyle/>
          <a:p>
            <a:pPr lvl="3"/>
            <a:r>
              <a:rPr lang="en-US" smtClean="0"/>
              <a:t>Data that is arranged in columns or rows on a worksheet can be plotted in a column chart. Column charts are useful for showing data changes over a period of time or for illustrating comparisons among items.</a:t>
            </a:r>
          </a:p>
          <a:p>
            <a:endParaRPr lang="en-US" dirty="0"/>
          </a:p>
        </p:txBody>
      </p:sp>
      <p:sp>
        <p:nvSpPr>
          <p:cNvPr id="10" name="Text Placeholder 9"/>
          <p:cNvSpPr>
            <a:spLocks noGrp="1"/>
          </p:cNvSpPr>
          <p:nvPr>
            <p:ph type="body" sz="quarter" idx="10"/>
          </p:nvPr>
        </p:nvSpPr>
        <p:spPr/>
        <p:txBody>
          <a:bodyPr/>
          <a:lstStyle/>
          <a:p>
            <a:r>
              <a:rPr lang="en-US" smtClean="0"/>
              <a:t>Source: http://office.microsoft.com/en-us/excel-help/present-your-data-in-a-column-chart-HA010218663.aspx</a:t>
            </a:r>
          </a:p>
          <a:p>
            <a:endParaRPr lang="en-US" dirty="0"/>
          </a:p>
        </p:txBody>
      </p:sp>
      <p:graphicFrame>
        <p:nvGraphicFramePr>
          <p:cNvPr id="6" name="Table 5"/>
          <p:cNvGraphicFramePr>
            <a:graphicFrameLocks noGrp="1"/>
          </p:cNvGraphicFramePr>
          <p:nvPr>
            <p:extLst/>
          </p:nvPr>
        </p:nvGraphicFramePr>
        <p:xfrm>
          <a:off x="1301262" y="2536805"/>
          <a:ext cx="2310618" cy="777240"/>
        </p:xfrm>
        <a:graphic>
          <a:graphicData uri="http://schemas.openxmlformats.org/drawingml/2006/table">
            <a:tbl>
              <a:tblPr>
                <a:tableStyleId>{5C22544A-7EE6-4342-B048-85BDC9FD1C3A}</a:tableStyleId>
              </a:tblPr>
              <a:tblGrid>
                <a:gridCol w="2310618"/>
              </a:tblGrid>
              <a:tr h="0">
                <a:tc>
                  <a:txBody>
                    <a:bodyPr/>
                    <a:lstStyle/>
                    <a:p>
                      <a:pPr marL="0" algn="l" defTabSz="914400" rtl="0" eaLnBrk="1" latinLnBrk="0" hangingPunct="1"/>
                      <a:r>
                        <a:rPr lang="en-US" sz="1300" i="1" kern="100" spc="-50" baseline="0" dirty="0" smtClean="0">
                          <a:solidFill>
                            <a:schemeClr val="accent1"/>
                          </a:solidFill>
                          <a:latin typeface="Corbel" panose="020B0503020204020204" pitchFamily="34" charset="0"/>
                          <a:ea typeface="+mn-ea"/>
                          <a:cs typeface="+mn-cs"/>
                        </a:rPr>
                        <a:t>Bar charts and column charts are useful to compare data points in </a:t>
                      </a:r>
                      <a:br>
                        <a:rPr lang="en-US" sz="1300" i="1" kern="100" spc="-50" baseline="0" dirty="0" smtClean="0">
                          <a:solidFill>
                            <a:schemeClr val="accent1"/>
                          </a:solidFill>
                          <a:latin typeface="Corbel" panose="020B0503020204020204" pitchFamily="34" charset="0"/>
                          <a:ea typeface="+mn-ea"/>
                          <a:cs typeface="+mn-cs"/>
                        </a:rPr>
                      </a:br>
                      <a:r>
                        <a:rPr lang="en-US" sz="1300" i="1" kern="100" spc="-50" baseline="0" dirty="0" smtClean="0">
                          <a:solidFill>
                            <a:schemeClr val="accent1"/>
                          </a:solidFill>
                          <a:latin typeface="Corbel" panose="020B0503020204020204" pitchFamily="34" charset="0"/>
                          <a:ea typeface="+mn-ea"/>
                          <a:cs typeface="+mn-cs"/>
                        </a:rPr>
                        <a:t>one or more data series</a:t>
                      </a:r>
                      <a:endParaRPr lang="en-US" sz="1300" i="1" kern="100" spc="-50" baseline="0" dirty="0">
                        <a:solidFill>
                          <a:schemeClr val="accent1"/>
                        </a:solidFill>
                        <a:latin typeface="Corbel" panose="020B0503020204020204" pitchFamily="34" charset="0"/>
                        <a:ea typeface="+mn-ea"/>
                        <a:cs typeface="+mn-cs"/>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194687550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column chart (single category)</a:t>
            </a:r>
            <a:endParaRPr lang="en-US" dirty="0"/>
          </a:p>
        </p:txBody>
      </p:sp>
      <p:sp>
        <p:nvSpPr>
          <p:cNvPr id="8" name="Text Placeholder 7"/>
          <p:cNvSpPr>
            <a:spLocks noGrp="1"/>
          </p:cNvSpPr>
          <p:nvPr>
            <p:ph type="body" sz="quarter" idx="14"/>
          </p:nvPr>
        </p:nvSpPr>
        <p:spPr/>
        <p:txBody>
          <a:bodyPr/>
          <a:lstStyle/>
          <a:p>
            <a:r>
              <a:rPr lang="en-US" smtClean="0"/>
              <a:t>Source: Placeholder example</a:t>
            </a:r>
            <a:endParaRPr lang="en-US" dirty="0"/>
          </a:p>
        </p:txBody>
      </p:sp>
      <p:sp>
        <p:nvSpPr>
          <p:cNvPr id="4" name="Text Placeholder 3"/>
          <p:cNvSpPr>
            <a:spLocks noGrp="1"/>
          </p:cNvSpPr>
          <p:nvPr>
            <p:ph type="body" idx="28"/>
          </p:nvPr>
        </p:nvSpPr>
        <p:spPr/>
        <p:txBody>
          <a:bodyPr/>
          <a:lstStyle/>
          <a:p>
            <a:r>
              <a:rPr lang="en-US" smtClean="0"/>
              <a:t>displaying data</a:t>
            </a:r>
          </a:p>
          <a:p>
            <a:endParaRPr lang="en-US" dirty="0"/>
          </a:p>
        </p:txBody>
      </p:sp>
      <p:graphicFrame>
        <p:nvGraphicFramePr>
          <p:cNvPr id="9" name="Chart Placeholder 8"/>
          <p:cNvGraphicFramePr>
            <a:graphicFrameLocks noGrp="1"/>
          </p:cNvGraphicFramePr>
          <p:nvPr>
            <p:ph type="chart" sz="quarter" idx="29"/>
            <p:extLst/>
          </p:nvPr>
        </p:nvGraphicFramePr>
        <p:xfrm>
          <a:off x="685800" y="2057400"/>
          <a:ext cx="7772400" cy="4000500"/>
        </p:xfrm>
        <a:graphic>
          <a:graphicData uri="http://schemas.openxmlformats.org/drawingml/2006/chart">
            <c:chart xmlns:c="http://schemas.openxmlformats.org/drawingml/2006/chart" xmlns:r="http://schemas.openxmlformats.org/officeDocument/2006/relationships" r:id="rId2"/>
          </a:graphicData>
        </a:graphic>
      </p:graphicFrame>
      <p:sp>
        <p:nvSpPr>
          <p:cNvPr id="31" name="Rectangle 30"/>
          <p:cNvSpPr/>
          <p:nvPr/>
        </p:nvSpPr>
        <p:spPr>
          <a:xfrm>
            <a:off x="6778558" y="2227369"/>
            <a:ext cx="1562928" cy="677108"/>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a:solidFill>
                  <a:srgbClr val="3C8689"/>
                </a:solidFill>
                <a:latin typeface="Franklin Gothic Demi Cond" panose="020B0706030402020204" pitchFamily="34" charset="0"/>
              </a:rPr>
              <a:t>Callout Example</a:t>
            </a:r>
          </a:p>
        </p:txBody>
      </p:sp>
    </p:spTree>
    <p:extLst>
      <p:ext uri="{BB962C8B-B14F-4D97-AF65-F5344CB8AC3E}">
        <p14:creationId xmlns:p14="http://schemas.microsoft.com/office/powerpoint/2010/main" val="81145155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bar chart</a:t>
            </a:r>
            <a:endParaRPr lang="en-US" dirty="0"/>
          </a:p>
        </p:txBody>
      </p:sp>
      <p:sp>
        <p:nvSpPr>
          <p:cNvPr id="8" name="Text Placeholder 7"/>
          <p:cNvSpPr>
            <a:spLocks noGrp="1"/>
          </p:cNvSpPr>
          <p:nvPr>
            <p:ph type="body" sz="quarter" idx="14"/>
          </p:nvPr>
        </p:nvSpPr>
        <p:spPr/>
        <p:txBody>
          <a:bodyPr/>
          <a:lstStyle/>
          <a:p>
            <a:r>
              <a:rPr lang="en-US" smtClean="0"/>
              <a:t>Source: Placeholder example</a:t>
            </a:r>
            <a:endParaRPr lang="en-US" dirty="0"/>
          </a:p>
        </p:txBody>
      </p:sp>
      <p:sp>
        <p:nvSpPr>
          <p:cNvPr id="4" name="Text Placeholder 3"/>
          <p:cNvSpPr>
            <a:spLocks noGrp="1"/>
          </p:cNvSpPr>
          <p:nvPr>
            <p:ph type="body" idx="28"/>
          </p:nvPr>
        </p:nvSpPr>
        <p:spPr/>
        <p:txBody>
          <a:bodyPr/>
          <a:lstStyle/>
          <a:p>
            <a:r>
              <a:rPr lang="en-US" smtClean="0"/>
              <a:t>displaying data</a:t>
            </a:r>
          </a:p>
          <a:p>
            <a:endParaRPr lang="en-US" dirty="0"/>
          </a:p>
        </p:txBody>
      </p:sp>
      <p:graphicFrame>
        <p:nvGraphicFramePr>
          <p:cNvPr id="9" name="Chart Placeholder 8"/>
          <p:cNvGraphicFramePr>
            <a:graphicFrameLocks noGrp="1"/>
          </p:cNvGraphicFramePr>
          <p:nvPr>
            <p:ph type="chart" sz="quarter" idx="29"/>
            <p:extLst/>
          </p:nvPr>
        </p:nvGraphicFramePr>
        <p:xfrm>
          <a:off x="685800" y="2057400"/>
          <a:ext cx="7772400" cy="4000500"/>
        </p:xfrm>
        <a:graphic>
          <a:graphicData uri="http://schemas.openxmlformats.org/drawingml/2006/chart">
            <c:chart xmlns:c="http://schemas.openxmlformats.org/drawingml/2006/chart" xmlns:r="http://schemas.openxmlformats.org/officeDocument/2006/relationships" r:id="rId2"/>
          </a:graphicData>
        </a:graphic>
      </p:graphicFrame>
      <p:sp>
        <p:nvSpPr>
          <p:cNvPr id="31" name="Rectangle 30"/>
          <p:cNvSpPr/>
          <p:nvPr/>
        </p:nvSpPr>
        <p:spPr>
          <a:xfrm>
            <a:off x="6778558" y="2227369"/>
            <a:ext cx="1562928" cy="677108"/>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a:solidFill>
                  <a:srgbClr val="3C8689"/>
                </a:solidFill>
                <a:latin typeface="Franklin Gothic Demi Cond" panose="020B0706030402020204" pitchFamily="34" charset="0"/>
              </a:rPr>
              <a:t>Callout Example</a:t>
            </a:r>
          </a:p>
        </p:txBody>
      </p:sp>
    </p:spTree>
    <p:extLst>
      <p:ext uri="{BB962C8B-B14F-4D97-AF65-F5344CB8AC3E}">
        <p14:creationId xmlns:p14="http://schemas.microsoft.com/office/powerpoint/2010/main" val="213268401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4"/>
          </p:nvPr>
        </p:nvSpPr>
        <p:spPr/>
        <p:txBody>
          <a:bodyPr/>
          <a:lstStyle/>
          <a:p>
            <a:endParaRPr lang="en-US"/>
          </a:p>
        </p:txBody>
      </p:sp>
      <p:sp>
        <p:nvSpPr>
          <p:cNvPr id="13" name="Rectangle 12"/>
          <p:cNvSpPr/>
          <p:nvPr/>
        </p:nvSpPr>
        <p:spPr>
          <a:xfrm>
            <a:off x="685799" y="2977515"/>
            <a:ext cx="2295525" cy="271272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rgbClr val="897C57"/>
                </a:solidFill>
              </a:rPr>
              <a:t>The elements on the masters align to this grid system.  You can paste the grid on each slide or apply this grid master while designing and then assign it a new master.</a:t>
            </a:r>
          </a:p>
        </p:txBody>
      </p:sp>
    </p:spTree>
    <p:extLst>
      <p:ext uri="{BB962C8B-B14F-4D97-AF65-F5344CB8AC3E}">
        <p14:creationId xmlns:p14="http://schemas.microsoft.com/office/powerpoint/2010/main" val="106335138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685800" y="1142999"/>
            <a:ext cx="7772400" cy="914402"/>
          </a:xfrm>
        </p:spPr>
        <p:txBody>
          <a:bodyPr/>
          <a:lstStyle/>
          <a:p>
            <a:r>
              <a:rPr lang="en-US" dirty="0" smtClean="0"/>
              <a:t>color palette</a:t>
            </a:r>
            <a:endParaRPr lang="en-US" dirty="0"/>
          </a:p>
        </p:txBody>
      </p:sp>
      <p:sp>
        <p:nvSpPr>
          <p:cNvPr id="8" name="Text Placeholder 7"/>
          <p:cNvSpPr>
            <a:spLocks noGrp="1"/>
          </p:cNvSpPr>
          <p:nvPr>
            <p:ph type="body" sz="quarter" idx="14"/>
          </p:nvPr>
        </p:nvSpPr>
        <p:spPr/>
        <p:txBody>
          <a:bodyPr/>
          <a:lstStyle/>
          <a:p>
            <a:endParaRPr lang="en-US"/>
          </a:p>
        </p:txBody>
      </p:sp>
      <p:sp>
        <p:nvSpPr>
          <p:cNvPr id="9" name="Text Placeholder 8"/>
          <p:cNvSpPr>
            <a:spLocks noGrp="1"/>
          </p:cNvSpPr>
          <p:nvPr>
            <p:ph type="body" idx="28"/>
          </p:nvPr>
        </p:nvSpPr>
        <p:spPr/>
        <p:txBody>
          <a:bodyPr/>
          <a:lstStyle/>
          <a:p>
            <a:r>
              <a:rPr lang="en-US" dirty="0" smtClean="0"/>
              <a:t>section title placeholder</a:t>
            </a:r>
          </a:p>
          <a:p>
            <a:endParaRPr lang="en-US" dirty="0"/>
          </a:p>
        </p:txBody>
      </p:sp>
      <p:sp>
        <p:nvSpPr>
          <p:cNvPr id="27" name="Rectangle 26"/>
          <p:cNvSpPr/>
          <p:nvPr/>
        </p:nvSpPr>
        <p:spPr>
          <a:xfrm>
            <a:off x="685800" y="2654101"/>
            <a:ext cx="842566" cy="842566"/>
          </a:xfrm>
          <a:prstGeom prst="rect">
            <a:avLst/>
          </a:prstGeom>
          <a:solidFill>
            <a:schemeClr val="bg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Rectangle 27"/>
          <p:cNvSpPr/>
          <p:nvPr/>
        </p:nvSpPr>
        <p:spPr>
          <a:xfrm>
            <a:off x="1650550" y="2654101"/>
            <a:ext cx="842566" cy="842566"/>
          </a:xfrm>
          <a:prstGeom prst="rect">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Rectangle 30"/>
          <p:cNvSpPr/>
          <p:nvPr/>
        </p:nvSpPr>
        <p:spPr>
          <a:xfrm>
            <a:off x="4559300" y="2654101"/>
            <a:ext cx="842566" cy="842566"/>
          </a:xfrm>
          <a:prstGeom prst="rect">
            <a:avLst/>
          </a:prstGeom>
          <a:solidFill>
            <a:schemeClr val="bg2"/>
          </a:solidFill>
          <a:ln w="25400" cap="flat" cmpd="sng" algn="ctr">
            <a:noFill/>
            <a:prstDash val="solid"/>
          </a:ln>
          <a:effectLst/>
        </p:spPr>
        <p:txBody>
          <a:bodyPr rtlCol="0" anchor="ctr"/>
          <a:lstStyle/>
          <a:p>
            <a:pPr algn="ctr"/>
            <a:endParaRPr lang="en-US" kern="0">
              <a:solidFill>
                <a:srgbClr val="FFFFFF"/>
              </a:solidFill>
            </a:endParaRPr>
          </a:p>
        </p:txBody>
      </p:sp>
      <p:sp>
        <p:nvSpPr>
          <p:cNvPr id="32" name="Rectangle 31"/>
          <p:cNvSpPr/>
          <p:nvPr/>
        </p:nvSpPr>
        <p:spPr>
          <a:xfrm>
            <a:off x="5524050" y="2654101"/>
            <a:ext cx="842566" cy="842566"/>
          </a:xfrm>
          <a:prstGeom prst="rect">
            <a:avLst/>
          </a:prstGeom>
          <a:solidFill>
            <a:schemeClr val="accent6"/>
          </a:solidFill>
          <a:ln w="25400" cap="flat" cmpd="sng" algn="ctr">
            <a:noFill/>
            <a:prstDash val="solid"/>
          </a:ln>
          <a:effectLst/>
        </p:spPr>
        <p:txBody>
          <a:bodyPr rtlCol="0" anchor="ctr"/>
          <a:lstStyle/>
          <a:p>
            <a:pPr algn="ctr"/>
            <a:endParaRPr lang="en-US" kern="0">
              <a:solidFill>
                <a:srgbClr val="FFFFFF"/>
              </a:solidFill>
            </a:endParaRPr>
          </a:p>
        </p:txBody>
      </p:sp>
      <p:sp>
        <p:nvSpPr>
          <p:cNvPr id="34" name="Rectangle 33"/>
          <p:cNvSpPr/>
          <p:nvPr/>
        </p:nvSpPr>
        <p:spPr>
          <a:xfrm>
            <a:off x="685800" y="3852267"/>
            <a:ext cx="842566" cy="842566"/>
          </a:xfrm>
          <a:prstGeom prst="rect">
            <a:avLst/>
          </a:prstGeom>
          <a:solidFill>
            <a:srgbClr val="3C8689"/>
          </a:solidFill>
          <a:ln w="25400" cap="flat" cmpd="sng" algn="ctr">
            <a:noFill/>
            <a:prstDash val="solid"/>
          </a:ln>
          <a:effectLst/>
        </p:spPr>
        <p:txBody>
          <a:bodyPr rtlCol="0" anchor="ctr"/>
          <a:lstStyle/>
          <a:p>
            <a:pPr algn="ctr"/>
            <a:endParaRPr lang="en-US" kern="0">
              <a:solidFill>
                <a:srgbClr val="FFFFFF"/>
              </a:solidFill>
            </a:endParaRPr>
          </a:p>
        </p:txBody>
      </p:sp>
      <p:sp>
        <p:nvSpPr>
          <p:cNvPr id="35" name="Rectangle 34"/>
          <p:cNvSpPr/>
          <p:nvPr/>
        </p:nvSpPr>
        <p:spPr>
          <a:xfrm>
            <a:off x="1650550" y="3852267"/>
            <a:ext cx="842566" cy="842566"/>
          </a:xfrm>
          <a:prstGeom prst="rect">
            <a:avLst/>
          </a:prstGeom>
          <a:solidFill>
            <a:srgbClr val="E2BA41"/>
          </a:solidFill>
          <a:ln w="25400" cap="flat" cmpd="sng" algn="ctr">
            <a:noFill/>
            <a:prstDash val="solid"/>
          </a:ln>
          <a:effectLst/>
        </p:spPr>
        <p:txBody>
          <a:bodyPr rtlCol="0" anchor="ctr"/>
          <a:lstStyle/>
          <a:p>
            <a:pPr algn="ctr"/>
            <a:endParaRPr lang="en-US" kern="0">
              <a:solidFill>
                <a:srgbClr val="FFFFFF"/>
              </a:solidFill>
            </a:endParaRPr>
          </a:p>
        </p:txBody>
      </p:sp>
      <p:sp>
        <p:nvSpPr>
          <p:cNvPr id="37" name="Rectangle 36"/>
          <p:cNvSpPr/>
          <p:nvPr/>
        </p:nvSpPr>
        <p:spPr>
          <a:xfrm>
            <a:off x="2622550" y="3852267"/>
            <a:ext cx="842566" cy="842566"/>
          </a:xfrm>
          <a:prstGeom prst="rect">
            <a:avLst/>
          </a:prstGeom>
          <a:solidFill>
            <a:srgbClr val="C8904D"/>
          </a:solidFill>
          <a:ln w="25400" cap="flat" cmpd="sng" algn="ctr">
            <a:noFill/>
            <a:prstDash val="solid"/>
          </a:ln>
          <a:effectLst/>
        </p:spPr>
        <p:txBody>
          <a:bodyPr rtlCol="0" anchor="ctr"/>
          <a:lstStyle/>
          <a:p>
            <a:pPr algn="ctr"/>
            <a:endParaRPr lang="en-US" kern="0">
              <a:solidFill>
                <a:srgbClr val="FFFFFF"/>
              </a:solidFill>
            </a:endParaRPr>
          </a:p>
        </p:txBody>
      </p:sp>
      <p:sp>
        <p:nvSpPr>
          <p:cNvPr id="38" name="Rectangle 37"/>
          <p:cNvSpPr/>
          <p:nvPr/>
        </p:nvSpPr>
        <p:spPr>
          <a:xfrm>
            <a:off x="3587300" y="3852267"/>
            <a:ext cx="842566" cy="842566"/>
          </a:xfrm>
          <a:prstGeom prst="rect">
            <a:avLst/>
          </a:prstGeom>
          <a:solidFill>
            <a:srgbClr val="66AF9E"/>
          </a:solidFill>
          <a:ln w="25400" cap="flat" cmpd="sng" algn="ctr">
            <a:noFill/>
            <a:prstDash val="solid"/>
          </a:ln>
          <a:effectLst/>
        </p:spPr>
        <p:txBody>
          <a:bodyPr rtlCol="0" anchor="ctr"/>
          <a:lstStyle/>
          <a:p>
            <a:pPr algn="ctr"/>
            <a:endParaRPr lang="en-US" kern="0">
              <a:solidFill>
                <a:srgbClr val="FFFFFF"/>
              </a:solidFill>
            </a:endParaRPr>
          </a:p>
        </p:txBody>
      </p:sp>
      <p:sp>
        <p:nvSpPr>
          <p:cNvPr id="40" name="Rectangle 39"/>
          <p:cNvSpPr/>
          <p:nvPr/>
        </p:nvSpPr>
        <p:spPr>
          <a:xfrm>
            <a:off x="4559300" y="3852267"/>
            <a:ext cx="842566" cy="842566"/>
          </a:xfrm>
          <a:prstGeom prst="rect">
            <a:avLst/>
          </a:prstGeom>
          <a:solidFill>
            <a:srgbClr val="897C57"/>
          </a:solidFill>
          <a:ln w="25400" cap="flat" cmpd="sng" algn="ctr">
            <a:noFill/>
            <a:prstDash val="solid"/>
          </a:ln>
          <a:effectLst/>
        </p:spPr>
        <p:txBody>
          <a:bodyPr rtlCol="0" anchor="ctr"/>
          <a:lstStyle/>
          <a:p>
            <a:pPr algn="ctr"/>
            <a:endParaRPr lang="en-US" kern="0">
              <a:solidFill>
                <a:srgbClr val="FFFFFF"/>
              </a:solidFill>
            </a:endParaRPr>
          </a:p>
        </p:txBody>
      </p:sp>
      <p:sp>
        <p:nvSpPr>
          <p:cNvPr id="41" name="Rectangle 40"/>
          <p:cNvSpPr/>
          <p:nvPr/>
        </p:nvSpPr>
        <p:spPr>
          <a:xfrm>
            <a:off x="5524050" y="3852267"/>
            <a:ext cx="842566" cy="842566"/>
          </a:xfrm>
          <a:prstGeom prst="rect">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 name="TextBox 46"/>
          <p:cNvSpPr txBox="1"/>
          <p:nvPr/>
        </p:nvSpPr>
        <p:spPr>
          <a:xfrm>
            <a:off x="685800" y="2233017"/>
            <a:ext cx="1807316" cy="332399"/>
          </a:xfrm>
          <a:prstGeom prst="rect">
            <a:avLst/>
          </a:prstGeom>
          <a:noFill/>
        </p:spPr>
        <p:txBody>
          <a:bodyPr wrap="square" lIns="0" tIns="0" rIns="0" bIns="0" rtlCol="0">
            <a:spAutoFit/>
          </a:bodyPr>
          <a:lstStyle/>
          <a:p>
            <a:pPr>
              <a:lnSpc>
                <a:spcPct val="120000"/>
              </a:lnSpc>
            </a:pPr>
            <a:r>
              <a:rPr lang="en-US" dirty="0">
                <a:solidFill>
                  <a:srgbClr val="897C57"/>
                </a:solidFill>
              </a:rPr>
              <a:t>w</a:t>
            </a:r>
            <a:r>
              <a:rPr lang="en-US" dirty="0" smtClean="0">
                <a:solidFill>
                  <a:srgbClr val="897C57"/>
                </a:solidFill>
              </a:rPr>
              <a:t>hite and black</a:t>
            </a:r>
            <a:endParaRPr lang="en-US" dirty="0">
              <a:solidFill>
                <a:srgbClr val="897C57"/>
              </a:solidFill>
            </a:endParaRPr>
          </a:p>
        </p:txBody>
      </p:sp>
      <p:sp>
        <p:nvSpPr>
          <p:cNvPr id="48" name="TextBox 47"/>
          <p:cNvSpPr txBox="1"/>
          <p:nvPr/>
        </p:nvSpPr>
        <p:spPr>
          <a:xfrm>
            <a:off x="4559300" y="2233017"/>
            <a:ext cx="2209800" cy="332399"/>
          </a:xfrm>
          <a:prstGeom prst="rect">
            <a:avLst/>
          </a:prstGeom>
          <a:noFill/>
        </p:spPr>
        <p:txBody>
          <a:bodyPr wrap="square" lIns="0" tIns="0" rIns="0" bIns="0" rtlCol="0">
            <a:spAutoFit/>
          </a:bodyPr>
          <a:lstStyle/>
          <a:p>
            <a:pPr>
              <a:lnSpc>
                <a:spcPct val="120000"/>
              </a:lnSpc>
            </a:pPr>
            <a:r>
              <a:rPr lang="en-US" dirty="0">
                <a:solidFill>
                  <a:srgbClr val="897C57"/>
                </a:solidFill>
              </a:rPr>
              <a:t>h</a:t>
            </a:r>
            <a:r>
              <a:rPr lang="en-US" dirty="0" smtClean="0">
                <a:solidFill>
                  <a:srgbClr val="897C57"/>
                </a:solidFill>
              </a:rPr>
              <a:t>ighlight &amp; subdue</a:t>
            </a:r>
            <a:endParaRPr lang="en-US" dirty="0">
              <a:solidFill>
                <a:srgbClr val="897C57"/>
              </a:solidFill>
            </a:endParaRPr>
          </a:p>
        </p:txBody>
      </p:sp>
      <p:sp>
        <p:nvSpPr>
          <p:cNvPr id="49" name="TextBox 48"/>
          <p:cNvSpPr txBox="1"/>
          <p:nvPr/>
        </p:nvSpPr>
        <p:spPr>
          <a:xfrm>
            <a:off x="685800" y="4766667"/>
            <a:ext cx="5680816" cy="302390"/>
          </a:xfrm>
          <a:prstGeom prst="rect">
            <a:avLst/>
          </a:prstGeom>
          <a:noFill/>
        </p:spPr>
        <p:txBody>
          <a:bodyPr wrap="square" lIns="0" tIns="0" rIns="0" bIns="0" rtlCol="0">
            <a:spAutoFit/>
          </a:bodyPr>
          <a:lstStyle/>
          <a:p>
            <a:pPr>
              <a:lnSpc>
                <a:spcPct val="120000"/>
              </a:lnSpc>
            </a:pPr>
            <a:r>
              <a:rPr lang="en-US" dirty="0">
                <a:solidFill>
                  <a:srgbClr val="897C57"/>
                </a:solidFill>
              </a:rPr>
              <a:t>p</a:t>
            </a:r>
            <a:r>
              <a:rPr lang="en-US" dirty="0" smtClean="0">
                <a:solidFill>
                  <a:srgbClr val="897C57"/>
                </a:solidFill>
              </a:rPr>
              <a:t>rimary </a:t>
            </a:r>
            <a:r>
              <a:rPr lang="en-US" dirty="0">
                <a:solidFill>
                  <a:srgbClr val="897C57"/>
                </a:solidFill>
              </a:rPr>
              <a:t>a</a:t>
            </a:r>
            <a:r>
              <a:rPr lang="en-US" dirty="0" smtClean="0">
                <a:solidFill>
                  <a:srgbClr val="897C57"/>
                </a:solidFill>
              </a:rPr>
              <a:t>ccent colors</a:t>
            </a:r>
            <a:endParaRPr lang="en-US" dirty="0">
              <a:solidFill>
                <a:srgbClr val="897C57"/>
              </a:solidFill>
            </a:endParaRPr>
          </a:p>
        </p:txBody>
      </p:sp>
    </p:spTree>
    <p:extLst>
      <p:ext uri="{BB962C8B-B14F-4D97-AF65-F5344CB8AC3E}">
        <p14:creationId xmlns:p14="http://schemas.microsoft.com/office/powerpoint/2010/main" val="3878845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a:t>
            </a:r>
            <a:r>
              <a:rPr lang="en-US" dirty="0" smtClean="0"/>
              <a:t>allout style palette</a:t>
            </a:r>
            <a:endParaRPr lang="en-US" dirty="0"/>
          </a:p>
        </p:txBody>
      </p:sp>
      <p:sp>
        <p:nvSpPr>
          <p:cNvPr id="8" name="Text Placeholder 7"/>
          <p:cNvSpPr>
            <a:spLocks noGrp="1"/>
          </p:cNvSpPr>
          <p:nvPr>
            <p:ph type="body" sz="quarter" idx="14"/>
          </p:nvPr>
        </p:nvSpPr>
        <p:spPr/>
        <p:txBody>
          <a:bodyPr/>
          <a:lstStyle/>
          <a:p>
            <a:endParaRPr lang="en-US"/>
          </a:p>
        </p:txBody>
      </p:sp>
      <p:sp>
        <p:nvSpPr>
          <p:cNvPr id="9" name="Text Placeholder 8"/>
          <p:cNvSpPr>
            <a:spLocks noGrp="1"/>
          </p:cNvSpPr>
          <p:nvPr>
            <p:ph type="body" idx="28"/>
          </p:nvPr>
        </p:nvSpPr>
        <p:spPr/>
        <p:txBody>
          <a:bodyPr/>
          <a:lstStyle/>
          <a:p>
            <a:r>
              <a:rPr lang="en-US" dirty="0" smtClean="0"/>
              <a:t>section title placeholder</a:t>
            </a:r>
          </a:p>
          <a:p>
            <a:endParaRPr lang="en-US" dirty="0"/>
          </a:p>
        </p:txBody>
      </p:sp>
      <p:sp>
        <p:nvSpPr>
          <p:cNvPr id="11" name="Rectangle 10"/>
          <p:cNvSpPr/>
          <p:nvPr/>
        </p:nvSpPr>
        <p:spPr>
          <a:xfrm>
            <a:off x="825715" y="2287984"/>
            <a:ext cx="1562928" cy="677108"/>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a:solidFill>
                  <a:srgbClr val="3C8689"/>
                </a:solidFill>
                <a:latin typeface="Franklin Gothic Demi Cond" panose="020B0706030402020204" pitchFamily="34" charset="0"/>
              </a:rPr>
              <a:t>Callout Example</a:t>
            </a:r>
          </a:p>
        </p:txBody>
      </p:sp>
      <p:sp>
        <p:nvSpPr>
          <p:cNvPr id="12" name="Rectangle 11"/>
          <p:cNvSpPr/>
          <p:nvPr/>
        </p:nvSpPr>
        <p:spPr>
          <a:xfrm>
            <a:off x="2802262" y="2287984"/>
            <a:ext cx="1562928" cy="677108"/>
          </a:xfrm>
          <a:prstGeom prst="rect">
            <a:avLst/>
          </a:prstGeom>
          <a:pattFill prst="dkUpDiag">
            <a:fgClr>
              <a:schemeClr val="tx2">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897C57"/>
                </a:solidFill>
                <a:latin typeface="Franklin Gothic Demi Cond" panose="020B0706030402020204" pitchFamily="34" charset="0"/>
              </a:rPr>
              <a:t>Callout Example</a:t>
            </a:r>
          </a:p>
        </p:txBody>
      </p:sp>
      <p:sp>
        <p:nvSpPr>
          <p:cNvPr id="13" name="Rectangle 12"/>
          <p:cNvSpPr/>
          <p:nvPr/>
        </p:nvSpPr>
        <p:spPr>
          <a:xfrm>
            <a:off x="4778809" y="2287984"/>
            <a:ext cx="1562928" cy="677108"/>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3C8689"/>
                </a:solidFill>
                <a:latin typeface="Franklin Gothic Demi Cond" panose="020B0706030402020204" pitchFamily="34" charset="0"/>
              </a:rPr>
              <a:t>Callout Example</a:t>
            </a:r>
          </a:p>
        </p:txBody>
      </p:sp>
      <p:sp>
        <p:nvSpPr>
          <p:cNvPr id="14" name="Rectangle 13"/>
          <p:cNvSpPr/>
          <p:nvPr/>
        </p:nvSpPr>
        <p:spPr>
          <a:xfrm>
            <a:off x="6755356" y="2287984"/>
            <a:ext cx="1562928" cy="677108"/>
          </a:xfrm>
          <a:prstGeom prst="rect">
            <a:avLst/>
          </a:prstGeom>
          <a:pattFill prst="dkUpDiag">
            <a:fgClr>
              <a:schemeClr val="accent2">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E2BA41"/>
                </a:solidFill>
                <a:latin typeface="Franklin Gothic Demi Cond" panose="020B0706030402020204" pitchFamily="34" charset="0"/>
              </a:rPr>
              <a:t>Callout Example</a:t>
            </a:r>
          </a:p>
        </p:txBody>
      </p:sp>
      <p:sp>
        <p:nvSpPr>
          <p:cNvPr id="15" name="Rectangle 14"/>
          <p:cNvSpPr/>
          <p:nvPr/>
        </p:nvSpPr>
        <p:spPr>
          <a:xfrm>
            <a:off x="825715" y="3208875"/>
            <a:ext cx="1562928" cy="677108"/>
          </a:xfrm>
          <a:prstGeom prst="rect">
            <a:avLst/>
          </a:prstGeom>
          <a:pattFill prst="dkUpDiag">
            <a:fgClr>
              <a:schemeClr val="accent3">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C8904D"/>
                </a:solidFill>
                <a:latin typeface="Franklin Gothic Demi Cond" panose="020B0706030402020204" pitchFamily="34" charset="0"/>
              </a:rPr>
              <a:t>Callout Example</a:t>
            </a:r>
          </a:p>
        </p:txBody>
      </p:sp>
      <p:sp>
        <p:nvSpPr>
          <p:cNvPr id="16" name="Rectangle 15"/>
          <p:cNvSpPr/>
          <p:nvPr/>
        </p:nvSpPr>
        <p:spPr>
          <a:xfrm>
            <a:off x="2802262" y="3208875"/>
            <a:ext cx="1562928" cy="677108"/>
          </a:xfrm>
          <a:prstGeom prst="rect">
            <a:avLst/>
          </a:prstGeom>
          <a:pattFill prst="dkUpDiag">
            <a:fgClr>
              <a:schemeClr val="accent4">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66AF9E"/>
                </a:solidFill>
                <a:latin typeface="Franklin Gothic Demi Cond" panose="020B0706030402020204" pitchFamily="34" charset="0"/>
              </a:rPr>
              <a:t>Callout Example</a:t>
            </a:r>
          </a:p>
        </p:txBody>
      </p:sp>
      <p:sp>
        <p:nvSpPr>
          <p:cNvPr id="17" name="Rectangle 16"/>
          <p:cNvSpPr/>
          <p:nvPr/>
        </p:nvSpPr>
        <p:spPr>
          <a:xfrm>
            <a:off x="4778809" y="3208875"/>
            <a:ext cx="1562928" cy="677108"/>
          </a:xfrm>
          <a:prstGeom prst="rect">
            <a:avLst/>
          </a:prstGeom>
          <a:pattFill prst="dkUpDiag">
            <a:fgClr>
              <a:schemeClr val="accent5">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897C57"/>
                </a:solidFill>
                <a:latin typeface="Franklin Gothic Demi Cond" panose="020B0706030402020204" pitchFamily="34" charset="0"/>
              </a:rPr>
              <a:t>Callout Example</a:t>
            </a:r>
          </a:p>
        </p:txBody>
      </p:sp>
      <p:sp>
        <p:nvSpPr>
          <p:cNvPr id="18" name="Rectangle 17"/>
          <p:cNvSpPr/>
          <p:nvPr/>
        </p:nvSpPr>
        <p:spPr>
          <a:xfrm>
            <a:off x="6755356" y="3208875"/>
            <a:ext cx="1562928" cy="677108"/>
          </a:xfrm>
          <a:prstGeom prst="rect">
            <a:avLst/>
          </a:prstGeom>
          <a:pattFill prst="dkUpDiag">
            <a:fgClr>
              <a:schemeClr val="accent6">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AF9D66"/>
                </a:solidFill>
                <a:latin typeface="Franklin Gothic Demi Cond" panose="020B0706030402020204" pitchFamily="34" charset="0"/>
              </a:rPr>
              <a:t>Callout Example</a:t>
            </a:r>
          </a:p>
        </p:txBody>
      </p:sp>
      <p:sp>
        <p:nvSpPr>
          <p:cNvPr id="19" name="Rectangle 18"/>
          <p:cNvSpPr/>
          <p:nvPr/>
        </p:nvSpPr>
        <p:spPr>
          <a:xfrm>
            <a:off x="825715" y="4251615"/>
            <a:ext cx="1562928" cy="677108"/>
          </a:xfrm>
          <a:prstGeom prst="rect">
            <a:avLst/>
          </a:prstGeom>
          <a:pattFill prst="dkUpDiag">
            <a:fgClr>
              <a:schemeClr val="bg2">
                <a:lumMod val="50000"/>
              </a:schemeClr>
            </a:fgClr>
            <a:bgClr>
              <a:schemeClr val="bg2">
                <a:lumMod val="6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0" name="Rectangle 19"/>
          <p:cNvSpPr/>
          <p:nvPr/>
        </p:nvSpPr>
        <p:spPr>
          <a:xfrm>
            <a:off x="2802262" y="4251615"/>
            <a:ext cx="1562928" cy="677108"/>
          </a:xfrm>
          <a:prstGeom prst="rect">
            <a:avLst/>
          </a:prstGeom>
          <a:pattFill prst="dkUpDiag">
            <a:fgClr>
              <a:schemeClr val="tx2"/>
            </a:fgClr>
            <a:bgClr>
              <a:schemeClr val="tx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1" name="Rectangle 20"/>
          <p:cNvSpPr/>
          <p:nvPr/>
        </p:nvSpPr>
        <p:spPr>
          <a:xfrm>
            <a:off x="4778809" y="4251615"/>
            <a:ext cx="1562928" cy="677108"/>
          </a:xfrm>
          <a:prstGeom prst="rect">
            <a:avLst/>
          </a:prstGeom>
          <a:pattFill prst="dkUpDiag">
            <a:fgClr>
              <a:schemeClr val="accent1"/>
            </a:fgClr>
            <a:bgClr>
              <a:schemeClr val="accent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2" name="Rectangle 21"/>
          <p:cNvSpPr/>
          <p:nvPr/>
        </p:nvSpPr>
        <p:spPr>
          <a:xfrm>
            <a:off x="6755357" y="4251614"/>
            <a:ext cx="1562928" cy="677108"/>
          </a:xfrm>
          <a:prstGeom prst="rect">
            <a:avLst/>
          </a:prstGeom>
          <a:pattFill prst="dkUp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3" name="Rectangle 22"/>
          <p:cNvSpPr/>
          <p:nvPr/>
        </p:nvSpPr>
        <p:spPr>
          <a:xfrm>
            <a:off x="825716" y="5172506"/>
            <a:ext cx="1562928" cy="677108"/>
          </a:xfrm>
          <a:prstGeom prst="rect">
            <a:avLst/>
          </a:prstGeom>
          <a:pattFill prst="dkUpDiag">
            <a:fgClr>
              <a:schemeClr val="accent3"/>
            </a:fgClr>
            <a:bgClr>
              <a:schemeClr val="accent3">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4" name="Rectangle 23"/>
          <p:cNvSpPr/>
          <p:nvPr/>
        </p:nvSpPr>
        <p:spPr>
          <a:xfrm>
            <a:off x="2802263" y="5172503"/>
            <a:ext cx="1562928" cy="677108"/>
          </a:xfrm>
          <a:prstGeom prst="rect">
            <a:avLst/>
          </a:prstGeom>
          <a:pattFill prst="dkUpDiag">
            <a:fgClr>
              <a:schemeClr val="accent4"/>
            </a:fgClr>
            <a:bgClr>
              <a:schemeClr val="accent4">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5" name="Rectangle 24"/>
          <p:cNvSpPr/>
          <p:nvPr/>
        </p:nvSpPr>
        <p:spPr>
          <a:xfrm>
            <a:off x="4778810" y="5172506"/>
            <a:ext cx="1562928" cy="677108"/>
          </a:xfrm>
          <a:prstGeom prst="rect">
            <a:avLst/>
          </a:prstGeom>
          <a:pattFill prst="dkUpDiag">
            <a:fgClr>
              <a:schemeClr val="accent5"/>
            </a:fgClr>
            <a:bgClr>
              <a:schemeClr val="accent5">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6" name="Rectangle 25"/>
          <p:cNvSpPr/>
          <p:nvPr/>
        </p:nvSpPr>
        <p:spPr>
          <a:xfrm>
            <a:off x="6755357" y="5172506"/>
            <a:ext cx="1562928" cy="677108"/>
          </a:xfrm>
          <a:prstGeom prst="rect">
            <a:avLst/>
          </a:prstGeom>
          <a:pattFill prst="dkUpDiag">
            <a:fgClr>
              <a:schemeClr val="accent6"/>
            </a:fgClr>
            <a:bgClr>
              <a:schemeClr val="accent6">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Tree>
    <p:extLst>
      <p:ext uri="{BB962C8B-B14F-4D97-AF65-F5344CB8AC3E}">
        <p14:creationId xmlns:p14="http://schemas.microsoft.com/office/powerpoint/2010/main" val="156341867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smtClean="0"/>
              <a:t>Color Palette</a:t>
            </a:r>
            <a:endParaRPr lang="en-US" dirty="0"/>
          </a:p>
        </p:txBody>
      </p:sp>
      <p:sp>
        <p:nvSpPr>
          <p:cNvPr id="100" name="Rectangle 99"/>
          <p:cNvSpPr/>
          <p:nvPr/>
        </p:nvSpPr>
        <p:spPr>
          <a:xfrm>
            <a:off x="3848110" y="2816687"/>
            <a:ext cx="617220" cy="61722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 name="Rectangle 100"/>
          <p:cNvSpPr/>
          <p:nvPr/>
        </p:nvSpPr>
        <p:spPr>
          <a:xfrm>
            <a:off x="4693929" y="2816686"/>
            <a:ext cx="617221" cy="61722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 name="Rectangle 101"/>
          <p:cNvSpPr/>
          <p:nvPr/>
        </p:nvSpPr>
        <p:spPr>
          <a:xfrm>
            <a:off x="6385570" y="2816687"/>
            <a:ext cx="617220" cy="6172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03" name="Rectangle 102"/>
          <p:cNvSpPr/>
          <p:nvPr/>
        </p:nvSpPr>
        <p:spPr>
          <a:xfrm>
            <a:off x="7239018" y="2816686"/>
            <a:ext cx="617221" cy="61722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0" name="Rectangle 109"/>
          <p:cNvSpPr/>
          <p:nvPr/>
        </p:nvSpPr>
        <p:spPr>
          <a:xfrm>
            <a:off x="3848110" y="4259894"/>
            <a:ext cx="617220" cy="6172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1" name="Rectangle 110"/>
          <p:cNvSpPr/>
          <p:nvPr/>
        </p:nvSpPr>
        <p:spPr>
          <a:xfrm>
            <a:off x="4693929" y="4259893"/>
            <a:ext cx="617221" cy="6172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2" name="Rectangle 111"/>
          <p:cNvSpPr/>
          <p:nvPr/>
        </p:nvSpPr>
        <p:spPr>
          <a:xfrm>
            <a:off x="6385570" y="4259894"/>
            <a:ext cx="617220" cy="6172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3" name="Rectangle 112"/>
          <p:cNvSpPr/>
          <p:nvPr/>
        </p:nvSpPr>
        <p:spPr>
          <a:xfrm>
            <a:off x="7239018" y="4259893"/>
            <a:ext cx="617221" cy="61722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4" name="Rectangle 113"/>
          <p:cNvSpPr/>
          <p:nvPr/>
        </p:nvSpPr>
        <p:spPr>
          <a:xfrm>
            <a:off x="5539749" y="4259894"/>
            <a:ext cx="617220" cy="6172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5" name="Rectangle 114"/>
          <p:cNvSpPr/>
          <p:nvPr/>
        </p:nvSpPr>
        <p:spPr>
          <a:xfrm>
            <a:off x="8077209" y="4259893"/>
            <a:ext cx="617221" cy="61722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graphicFrame>
        <p:nvGraphicFramePr>
          <p:cNvPr id="16" name="Table 15"/>
          <p:cNvGraphicFramePr>
            <a:graphicFrameLocks noGrp="1"/>
          </p:cNvGraphicFramePr>
          <p:nvPr>
            <p:extLst/>
          </p:nvPr>
        </p:nvGraphicFramePr>
        <p:xfrm>
          <a:off x="457200" y="2439496"/>
          <a:ext cx="1463040" cy="1371600"/>
        </p:xfrm>
        <a:graphic>
          <a:graphicData uri="http://schemas.openxmlformats.org/drawingml/2006/table">
            <a:tbl>
              <a:tblPr>
                <a:tableStyleId>{5C22544A-7EE6-4342-B048-85BDC9FD1C3A}</a:tableStyleId>
              </a:tblPr>
              <a:tblGrid>
                <a:gridCol w="1463040"/>
              </a:tblGrid>
              <a:tr h="22130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i="1" kern="100" spc="-50" baseline="0" dirty="0" smtClean="0">
                          <a:solidFill>
                            <a:schemeClr val="accent1"/>
                          </a:solidFill>
                          <a:latin typeface="Corbel" panose="020B0503020204020204" pitchFamily="34" charset="0"/>
                          <a:ea typeface="+mn-ea"/>
                          <a:cs typeface="+mn-cs"/>
                        </a:rPr>
                        <a:t>Notice that the chip colors to the right also show up as the top row of colors in any pull down menu that offers color choices</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
        <p:nvSpPr>
          <p:cNvPr id="2" name="TextBox 1"/>
          <p:cNvSpPr txBox="1"/>
          <p:nvPr/>
        </p:nvSpPr>
        <p:spPr>
          <a:xfrm>
            <a:off x="3747525" y="2358902"/>
            <a:ext cx="1269899" cy="323165"/>
          </a:xfrm>
          <a:prstGeom prst="rect">
            <a:avLst/>
          </a:prstGeom>
          <a:noFill/>
        </p:spPr>
        <p:txBody>
          <a:bodyPr wrap="none" rtlCol="0">
            <a:spAutoFit/>
          </a:bodyPr>
          <a:lstStyle/>
          <a:p>
            <a:pPr marL="0" lvl="6">
              <a:spcBef>
                <a:spcPts val="600"/>
              </a:spcBef>
              <a:spcAft>
                <a:spcPts val="600"/>
              </a:spcAft>
              <a:buClr>
                <a:srgbClr val="999683"/>
              </a:buClr>
              <a:buFont typeface="Arial" panose="020B0604020202020204" pitchFamily="34" charset="0"/>
              <a:buChar char="​"/>
            </a:pPr>
            <a:r>
              <a:rPr lang="en-US" sz="1500" i="1" dirty="0">
                <a:solidFill>
                  <a:srgbClr val="999683"/>
                </a:solidFill>
                <a:latin typeface="Corbel" panose="020B0503020204020204" pitchFamily="34" charset="0"/>
              </a:rPr>
              <a:t>White &amp; Black</a:t>
            </a:r>
          </a:p>
        </p:txBody>
      </p:sp>
      <p:sp>
        <p:nvSpPr>
          <p:cNvPr id="18" name="TextBox 17"/>
          <p:cNvSpPr txBox="1"/>
          <p:nvPr/>
        </p:nvSpPr>
        <p:spPr>
          <a:xfrm>
            <a:off x="6298701" y="2358902"/>
            <a:ext cx="1680268" cy="323165"/>
          </a:xfrm>
          <a:prstGeom prst="rect">
            <a:avLst/>
          </a:prstGeom>
          <a:noFill/>
        </p:spPr>
        <p:txBody>
          <a:bodyPr wrap="none" rtlCol="0">
            <a:spAutoFit/>
          </a:bodyPr>
          <a:lstStyle/>
          <a:p>
            <a:pPr marL="0" lvl="6">
              <a:spcBef>
                <a:spcPts val="600"/>
              </a:spcBef>
              <a:spcAft>
                <a:spcPts val="600"/>
              </a:spcAft>
              <a:buClr>
                <a:srgbClr val="999683"/>
              </a:buClr>
              <a:buFont typeface="Arial" panose="020B0604020202020204" pitchFamily="34" charset="0"/>
              <a:buChar char="​"/>
            </a:pPr>
            <a:r>
              <a:rPr lang="en-US" sz="1500" i="1" dirty="0">
                <a:solidFill>
                  <a:srgbClr val="999683"/>
                </a:solidFill>
                <a:latin typeface="Corbel" panose="020B0503020204020204" pitchFamily="34" charset="0"/>
              </a:rPr>
              <a:t>Subdue &amp; Highlight</a:t>
            </a:r>
          </a:p>
        </p:txBody>
      </p:sp>
      <p:sp>
        <p:nvSpPr>
          <p:cNvPr id="19" name="TextBox 18"/>
          <p:cNvSpPr txBox="1"/>
          <p:nvPr/>
        </p:nvSpPr>
        <p:spPr>
          <a:xfrm>
            <a:off x="3747525" y="3840230"/>
            <a:ext cx="1864293" cy="323165"/>
          </a:xfrm>
          <a:prstGeom prst="rect">
            <a:avLst/>
          </a:prstGeom>
          <a:noFill/>
        </p:spPr>
        <p:txBody>
          <a:bodyPr wrap="none" rtlCol="0">
            <a:spAutoFit/>
          </a:bodyPr>
          <a:lstStyle/>
          <a:p>
            <a:pPr marL="0" lvl="6">
              <a:spcBef>
                <a:spcPts val="600"/>
              </a:spcBef>
              <a:spcAft>
                <a:spcPts val="600"/>
              </a:spcAft>
              <a:buClr>
                <a:srgbClr val="999683"/>
              </a:buClr>
              <a:buFont typeface="Arial" panose="020B0604020202020204" pitchFamily="34" charset="0"/>
              <a:buChar char="​"/>
            </a:pPr>
            <a:r>
              <a:rPr lang="en-US" sz="1500" i="1" dirty="0">
                <a:solidFill>
                  <a:srgbClr val="999683"/>
                </a:solidFill>
                <a:latin typeface="Corbel" panose="020B0503020204020204" pitchFamily="34" charset="0"/>
              </a:rPr>
              <a:t>Primary Accent Colors</a:t>
            </a:r>
          </a:p>
        </p:txBody>
      </p:sp>
    </p:spTree>
    <p:extLst>
      <p:ext uri="{BB962C8B-B14F-4D97-AF65-F5344CB8AC3E}">
        <p14:creationId xmlns:p14="http://schemas.microsoft.com/office/powerpoint/2010/main" val="65294900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white">
          <a:xfrm>
            <a:off x="472440" y="3444240"/>
            <a:ext cx="2316480" cy="271272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6">
              <a:spcBef>
                <a:spcPts val="600"/>
              </a:spcBef>
              <a:spcAft>
                <a:spcPts val="600"/>
              </a:spcAft>
              <a:buClr>
                <a:srgbClr val="999683"/>
              </a:buClr>
              <a:buFont typeface="Arial" panose="020B0604020202020204" pitchFamily="34" charset="0"/>
              <a:buChar char="​"/>
            </a:pPr>
            <a:endParaRPr lang="en-US" sz="1300" i="1" kern="100" spc="-50" dirty="0">
              <a:solidFill>
                <a:srgbClr val="E34A06"/>
              </a:solidFill>
              <a:latin typeface="Corbel" panose="020B050302020402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751695070"/>
              </p:ext>
            </p:extLst>
          </p:nvPr>
        </p:nvGraphicFramePr>
        <p:xfrm>
          <a:off x="472440" y="3429000"/>
          <a:ext cx="2316480" cy="960120"/>
        </p:xfrm>
        <a:graphic>
          <a:graphicData uri="http://schemas.openxmlformats.org/drawingml/2006/table">
            <a:tbl>
              <a:tblPr>
                <a:tableStyleId>{5C22544A-7EE6-4342-B048-85BDC9FD1C3A}</a:tableStyleId>
              </a:tblPr>
              <a:tblGrid>
                <a:gridCol w="2316480"/>
              </a:tblGrid>
              <a:tr h="221307">
                <a:tc>
                  <a:txBody>
                    <a:bodyPr/>
                    <a:lstStyle/>
                    <a:p>
                      <a:pPr marL="0" algn="l" defTabSz="914400" rtl="0" eaLnBrk="1" latinLnBrk="0" hangingPunct="1"/>
                      <a:r>
                        <a:rPr lang="en-US" sz="1300" i="1" kern="100" spc="-50" baseline="0" dirty="0" smtClean="0">
                          <a:solidFill>
                            <a:schemeClr val="accent1"/>
                          </a:solidFill>
                          <a:latin typeface="Corbel" panose="020B0503020204020204" pitchFamily="34" charset="0"/>
                          <a:ea typeface="+mn-ea"/>
                          <a:cs typeface="+mn-cs"/>
                        </a:rPr>
                        <a:t>All the elements on the masters align to this grid system. </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r h="297017">
                <a:tc>
                  <a:txBody>
                    <a:bodyPr/>
                    <a:lstStyle/>
                    <a:p>
                      <a:pPr marL="0" algn="l" defTabSz="914400" rtl="0" eaLnBrk="1" latinLnBrk="0" hangingPunct="1"/>
                      <a:endParaRPr lang="en-US" sz="1300" i="1" kern="100" spc="-50" baseline="0" dirty="0" smtClean="0">
                        <a:solidFill>
                          <a:schemeClr val="accent1"/>
                        </a:solidFill>
                        <a:latin typeface="Corbel" panose="020B0503020204020204" pitchFamily="34" charset="0"/>
                        <a:ea typeface="+mn-ea"/>
                        <a:cs typeface="+mn-cs"/>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47244044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Placeholder 29"/>
          <p:cNvSpPr>
            <a:spLocks noGrp="1"/>
          </p:cNvSpPr>
          <p:nvPr>
            <p:ph type="body" sz="half" idx="2"/>
          </p:nvPr>
        </p:nvSpPr>
        <p:spPr/>
        <p:txBody>
          <a:bodyPr/>
          <a:lstStyle/>
          <a:p>
            <a:r>
              <a:rPr lang="en-US" smtClean="0"/>
              <a:t>this is a section title text placeholder and text is lower-cased Franklin Gothic Book</a:t>
            </a:r>
            <a:endParaRPr lang="en-US" dirty="0" smtClean="0"/>
          </a:p>
        </p:txBody>
      </p:sp>
      <p:sp>
        <p:nvSpPr>
          <p:cNvPr id="31" name="Text Placeholder 30"/>
          <p:cNvSpPr>
            <a:spLocks noGrp="1"/>
          </p:cNvSpPr>
          <p:nvPr>
            <p:ph type="body" sz="quarter" idx="11"/>
          </p:nvPr>
        </p:nvSpPr>
        <p:spPr/>
        <p:txBody>
          <a:bodyPr/>
          <a:lstStyle/>
          <a:p>
            <a:r>
              <a:rPr lang="en-US" smtClean="0"/>
              <a:t>01</a:t>
            </a:r>
            <a:endParaRPr lang="en-US" dirty="0"/>
          </a:p>
        </p:txBody>
      </p:sp>
      <p:sp>
        <p:nvSpPr>
          <p:cNvPr id="5" name="Text Placeholder 4"/>
          <p:cNvSpPr>
            <a:spLocks noGrp="1"/>
          </p:cNvSpPr>
          <p:nvPr>
            <p:ph type="body" idx="28"/>
          </p:nvPr>
        </p:nvSpPr>
        <p:spPr/>
        <p:txBody>
          <a:bodyPr/>
          <a:lstStyle/>
          <a:p>
            <a:r>
              <a:rPr lang="en-US" smtClean="0"/>
              <a:t>table of contents</a:t>
            </a:r>
            <a:endParaRPr lang="en-US" dirty="0"/>
          </a:p>
        </p:txBody>
      </p:sp>
      <p:sp>
        <p:nvSpPr>
          <p:cNvPr id="45" name="Text Placeholder 44"/>
          <p:cNvSpPr>
            <a:spLocks noGrp="1"/>
          </p:cNvSpPr>
          <p:nvPr>
            <p:ph type="body" sz="half" idx="29"/>
          </p:nvPr>
        </p:nvSpPr>
        <p:spPr/>
        <p:txBody>
          <a:bodyPr/>
          <a:lstStyle/>
          <a:p>
            <a:r>
              <a:rPr lang="en-US" smtClean="0"/>
              <a:t>keep titles short but with enough info for readers to skim and understand the structure</a:t>
            </a:r>
            <a:endParaRPr lang="en-US" dirty="0"/>
          </a:p>
        </p:txBody>
      </p:sp>
      <p:sp>
        <p:nvSpPr>
          <p:cNvPr id="46" name="Text Placeholder 45"/>
          <p:cNvSpPr>
            <a:spLocks noGrp="1"/>
          </p:cNvSpPr>
          <p:nvPr>
            <p:ph type="body" sz="quarter" idx="30"/>
          </p:nvPr>
        </p:nvSpPr>
        <p:spPr/>
        <p:txBody>
          <a:bodyPr/>
          <a:lstStyle/>
          <a:p>
            <a:r>
              <a:rPr lang="en-US" smtClean="0"/>
              <a:t>02</a:t>
            </a:r>
            <a:endParaRPr lang="en-US" dirty="0"/>
          </a:p>
        </p:txBody>
      </p:sp>
      <p:sp>
        <p:nvSpPr>
          <p:cNvPr id="47" name="Text Placeholder 46"/>
          <p:cNvSpPr>
            <a:spLocks noGrp="1"/>
          </p:cNvSpPr>
          <p:nvPr>
            <p:ph type="body" sz="half" idx="31"/>
          </p:nvPr>
        </p:nvSpPr>
        <p:spPr/>
        <p:txBody>
          <a:bodyPr/>
          <a:lstStyle/>
          <a:p>
            <a:r>
              <a:rPr lang="en-US" smtClean="0"/>
              <a:t>these text fields plus the ones on the right are on a master so you can have up to six sections</a:t>
            </a:r>
            <a:endParaRPr lang="en-US" dirty="0"/>
          </a:p>
        </p:txBody>
      </p:sp>
      <p:sp>
        <p:nvSpPr>
          <p:cNvPr id="48" name="Text Placeholder 47"/>
          <p:cNvSpPr>
            <a:spLocks noGrp="1"/>
          </p:cNvSpPr>
          <p:nvPr>
            <p:ph type="body" sz="quarter" idx="32"/>
          </p:nvPr>
        </p:nvSpPr>
        <p:spPr/>
        <p:txBody>
          <a:bodyPr/>
          <a:lstStyle/>
          <a:p>
            <a:r>
              <a:rPr lang="en-US" smtClean="0"/>
              <a:t>03</a:t>
            </a:r>
            <a:endParaRPr lang="en-US" dirty="0"/>
          </a:p>
        </p:txBody>
      </p:sp>
      <p:sp>
        <p:nvSpPr>
          <p:cNvPr id="75" name="Text Placeholder 74"/>
          <p:cNvSpPr>
            <a:spLocks noGrp="1"/>
          </p:cNvSpPr>
          <p:nvPr>
            <p:ph type="body" sz="half" idx="33"/>
          </p:nvPr>
        </p:nvSpPr>
        <p:spPr/>
        <p:txBody>
          <a:bodyPr/>
          <a:lstStyle/>
          <a:p>
            <a:r>
              <a:rPr lang="en-US" smtClean="0"/>
              <a:t>this is a section title text placeholder where text is lower-cased Franklin Gothic Book</a:t>
            </a:r>
          </a:p>
          <a:p>
            <a:endParaRPr lang="en-US" dirty="0"/>
          </a:p>
        </p:txBody>
      </p:sp>
      <p:sp>
        <p:nvSpPr>
          <p:cNvPr id="76" name="Text Placeholder 75"/>
          <p:cNvSpPr>
            <a:spLocks noGrp="1"/>
          </p:cNvSpPr>
          <p:nvPr>
            <p:ph type="body" sz="quarter" idx="34"/>
          </p:nvPr>
        </p:nvSpPr>
        <p:spPr/>
        <p:txBody>
          <a:bodyPr/>
          <a:lstStyle/>
          <a:p>
            <a:r>
              <a:rPr lang="en-US" smtClean="0"/>
              <a:t>04</a:t>
            </a:r>
            <a:endParaRPr lang="en-US" dirty="0"/>
          </a:p>
        </p:txBody>
      </p:sp>
      <p:sp>
        <p:nvSpPr>
          <p:cNvPr id="77" name="Text Placeholder 76"/>
          <p:cNvSpPr>
            <a:spLocks noGrp="1"/>
          </p:cNvSpPr>
          <p:nvPr>
            <p:ph type="body" sz="half" idx="35"/>
          </p:nvPr>
        </p:nvSpPr>
        <p:spPr/>
        <p:txBody>
          <a:bodyPr/>
          <a:lstStyle/>
          <a:p>
            <a:r>
              <a:rPr lang="en-US" smtClean="0"/>
              <a:t>this is a section title text placeholder where text is lower-cased Franklin Gothic Book</a:t>
            </a:r>
          </a:p>
          <a:p>
            <a:endParaRPr lang="en-US" dirty="0"/>
          </a:p>
        </p:txBody>
      </p:sp>
      <p:sp>
        <p:nvSpPr>
          <p:cNvPr id="78" name="Text Placeholder 77"/>
          <p:cNvSpPr>
            <a:spLocks noGrp="1"/>
          </p:cNvSpPr>
          <p:nvPr>
            <p:ph type="body" sz="quarter" idx="36"/>
          </p:nvPr>
        </p:nvSpPr>
        <p:spPr/>
        <p:txBody>
          <a:bodyPr/>
          <a:lstStyle/>
          <a:p>
            <a:r>
              <a:rPr lang="en-US" smtClean="0"/>
              <a:t>05</a:t>
            </a:r>
            <a:endParaRPr lang="en-US" dirty="0"/>
          </a:p>
        </p:txBody>
      </p:sp>
      <p:sp>
        <p:nvSpPr>
          <p:cNvPr id="79" name="Text Placeholder 78"/>
          <p:cNvSpPr>
            <a:spLocks noGrp="1"/>
          </p:cNvSpPr>
          <p:nvPr>
            <p:ph type="body" sz="half" idx="37"/>
          </p:nvPr>
        </p:nvSpPr>
        <p:spPr/>
        <p:txBody>
          <a:bodyPr/>
          <a:lstStyle/>
          <a:p>
            <a:r>
              <a:rPr lang="en-US" smtClean="0"/>
              <a:t>this is a section title text placeholder where text is lower-cased Franklin Gothic Book</a:t>
            </a:r>
          </a:p>
          <a:p>
            <a:endParaRPr lang="en-US" dirty="0"/>
          </a:p>
        </p:txBody>
      </p:sp>
      <p:sp>
        <p:nvSpPr>
          <p:cNvPr id="80" name="Text Placeholder 79"/>
          <p:cNvSpPr>
            <a:spLocks noGrp="1"/>
          </p:cNvSpPr>
          <p:nvPr>
            <p:ph type="body" sz="quarter" idx="38"/>
          </p:nvPr>
        </p:nvSpPr>
        <p:spPr/>
        <p:txBody>
          <a:bodyPr/>
          <a:lstStyle/>
          <a:p>
            <a:r>
              <a:rPr lang="en-US" smtClean="0"/>
              <a:t>06</a:t>
            </a:r>
            <a:endParaRPr lang="en-US" dirty="0"/>
          </a:p>
        </p:txBody>
      </p:sp>
    </p:spTree>
    <p:extLst>
      <p:ext uri="{BB962C8B-B14F-4D97-AF65-F5344CB8AC3E}">
        <p14:creationId xmlns:p14="http://schemas.microsoft.com/office/powerpoint/2010/main" val="63470965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Content Placeholder 65"/>
          <p:cNvSpPr>
            <a:spLocks noGrp="1"/>
          </p:cNvSpPr>
          <p:nvPr>
            <p:ph idx="12"/>
          </p:nvPr>
        </p:nvSpPr>
        <p:spPr/>
        <p:txBody>
          <a:bodyPr/>
          <a:lstStyle/>
          <a:p>
            <a:pPr lvl="1"/>
            <a:r>
              <a:rPr lang="en-US" altLang="en-US" dirty="0" smtClean="0"/>
              <a:t>Content Creation</a:t>
            </a:r>
          </a:p>
          <a:p>
            <a:pPr lvl="1"/>
            <a:r>
              <a:rPr lang="en-US" altLang="en-US" dirty="0" smtClean="0"/>
              <a:t>Case Study: Dense Slides Converted </a:t>
            </a:r>
          </a:p>
          <a:p>
            <a:pPr lvl="1"/>
            <a:r>
              <a:rPr lang="en-US" altLang="en-US" dirty="0" smtClean="0"/>
              <a:t>Architecture of </a:t>
            </a:r>
            <a:br>
              <a:rPr lang="en-US" altLang="en-US" dirty="0" smtClean="0"/>
            </a:br>
            <a:r>
              <a:rPr lang="en-US" altLang="en-US" dirty="0" smtClean="0"/>
              <a:t>a Slidedoc </a:t>
            </a:r>
          </a:p>
          <a:p>
            <a:pPr lvl="1"/>
            <a:r>
              <a:rPr lang="en-US" altLang="en-US" dirty="0" smtClean="0"/>
              <a:t>Data and Diagrams </a:t>
            </a:r>
            <a:br>
              <a:rPr lang="en-US" altLang="en-US" dirty="0" smtClean="0"/>
            </a:br>
            <a:r>
              <a:rPr lang="en-US" altLang="en-US" dirty="0" smtClean="0"/>
              <a:t>Clarify Content </a:t>
            </a:r>
          </a:p>
          <a:p>
            <a:pPr lvl="1"/>
            <a:r>
              <a:rPr lang="en-US" altLang="en-US" dirty="0" smtClean="0"/>
              <a:t>Case Study: </a:t>
            </a:r>
            <a:br>
              <a:rPr lang="en-US" altLang="en-US" dirty="0" smtClean="0"/>
            </a:br>
            <a:r>
              <a:rPr lang="en-US" altLang="en-US" dirty="0" smtClean="0"/>
              <a:t>SAP Top 10</a:t>
            </a:r>
            <a:endParaRPr lang="en-US" altLang="en-US" dirty="0"/>
          </a:p>
        </p:txBody>
      </p:sp>
      <p:sp>
        <p:nvSpPr>
          <p:cNvPr id="83" name="Content Placeholder 82"/>
          <p:cNvSpPr>
            <a:spLocks noGrp="1"/>
          </p:cNvSpPr>
          <p:nvPr>
            <p:ph idx="13"/>
          </p:nvPr>
        </p:nvSpPr>
        <p:spPr/>
        <p:txBody>
          <a:bodyPr/>
          <a:lstStyle/>
          <a:p>
            <a:pPr lvl="2"/>
            <a:r>
              <a:rPr lang="en-US" dirty="0" smtClean="0"/>
              <a:t>Visual Systems Unify</a:t>
            </a:r>
          </a:p>
          <a:p>
            <a:pPr lvl="2"/>
            <a:r>
              <a:rPr lang="en-US" dirty="0" smtClean="0"/>
              <a:t>Case Study: </a:t>
            </a:r>
            <a:br>
              <a:rPr lang="en-US" dirty="0" smtClean="0"/>
            </a:br>
            <a:r>
              <a:rPr lang="en-US" dirty="0" smtClean="0"/>
              <a:t>“Power of Story” </a:t>
            </a:r>
          </a:p>
          <a:p>
            <a:pPr lvl="2"/>
            <a:r>
              <a:rPr lang="en-US" dirty="0" smtClean="0"/>
              <a:t>Grids Add Structure </a:t>
            </a:r>
          </a:p>
          <a:p>
            <a:pPr lvl="2"/>
            <a:r>
              <a:rPr lang="en-US" dirty="0" smtClean="0"/>
              <a:t>Breathe With White Space </a:t>
            </a:r>
          </a:p>
          <a:p>
            <a:pPr lvl="2"/>
            <a:r>
              <a:rPr lang="en-US" dirty="0" smtClean="0"/>
              <a:t>Typesetting Amplifies What’s Important </a:t>
            </a:r>
            <a:endParaRPr lang="en-US" dirty="0"/>
          </a:p>
        </p:txBody>
      </p:sp>
      <p:sp>
        <p:nvSpPr>
          <p:cNvPr id="25" name="Content Placeholder 24"/>
          <p:cNvSpPr>
            <a:spLocks noGrp="1"/>
          </p:cNvSpPr>
          <p:nvPr>
            <p:ph idx="14"/>
          </p:nvPr>
        </p:nvSpPr>
        <p:spPr/>
        <p:txBody>
          <a:bodyPr/>
          <a:lstStyle/>
          <a:p>
            <a:pPr lvl="1"/>
            <a:r>
              <a:rPr lang="en-US" altLang="en-US" dirty="0" smtClean="0"/>
              <a:t>Printing and Projecting Slidedocs </a:t>
            </a:r>
          </a:p>
          <a:p>
            <a:pPr lvl="1"/>
            <a:r>
              <a:rPr lang="en-US" altLang="en-US" dirty="0" smtClean="0"/>
              <a:t>Distributing Slidedocs </a:t>
            </a:r>
          </a:p>
          <a:p>
            <a:pPr lvl="1"/>
            <a:r>
              <a:rPr lang="en-US" altLang="en-US" dirty="0" smtClean="0"/>
              <a:t>Case Study: </a:t>
            </a:r>
            <a:br>
              <a:rPr lang="en-US" altLang="en-US" dirty="0" smtClean="0"/>
            </a:br>
            <a:r>
              <a:rPr lang="en-US" altLang="en-US" dirty="0" smtClean="0"/>
              <a:t>From Cinematic to Slidedoc</a:t>
            </a:r>
          </a:p>
          <a:p>
            <a:pPr lvl="1"/>
            <a:r>
              <a:rPr lang="en-US" altLang="en-US" dirty="0" smtClean="0"/>
              <a:t>Spread Big Ideas With Slidedocs</a:t>
            </a:r>
            <a:endParaRPr lang="en-US" dirty="0"/>
          </a:p>
        </p:txBody>
      </p:sp>
      <p:sp>
        <p:nvSpPr>
          <p:cNvPr id="98" name="Title 97"/>
          <p:cNvSpPr>
            <a:spLocks noGrp="1"/>
          </p:cNvSpPr>
          <p:nvPr>
            <p:ph type="title"/>
          </p:nvPr>
        </p:nvSpPr>
        <p:spPr/>
        <p:txBody>
          <a:bodyPr/>
          <a:lstStyle/>
          <a:p>
            <a:r>
              <a:rPr lang="en-US" cap="none" dirty="0" smtClean="0"/>
              <a:t>TABLE OF CONTENTS </a:t>
            </a:r>
            <a:endParaRPr lang="en-US" cap="none" dirty="0"/>
          </a:p>
        </p:txBody>
      </p:sp>
      <p:sp>
        <p:nvSpPr>
          <p:cNvPr id="49" name="Content Placeholder 48"/>
          <p:cNvSpPr>
            <a:spLocks noGrp="1"/>
          </p:cNvSpPr>
          <p:nvPr>
            <p:ph idx="11"/>
          </p:nvPr>
        </p:nvSpPr>
        <p:spPr/>
        <p:txBody>
          <a:bodyPr/>
          <a:lstStyle/>
          <a:p>
            <a:pPr lvl="2"/>
            <a:r>
              <a:rPr lang="en-US" dirty="0" smtClean="0"/>
              <a:t>The Call for Conversations </a:t>
            </a:r>
          </a:p>
          <a:p>
            <a:pPr lvl="2"/>
            <a:r>
              <a:rPr lang="en-US" dirty="0" smtClean="0"/>
              <a:t>Reintroducing</a:t>
            </a:r>
            <a:br>
              <a:rPr lang="en-US" dirty="0" smtClean="0"/>
            </a:br>
            <a:r>
              <a:rPr lang="en-US" dirty="0" smtClean="0"/>
              <a:t>the Slidedoc </a:t>
            </a:r>
          </a:p>
          <a:p>
            <a:pPr lvl="2"/>
            <a:r>
              <a:rPr lang="en-US" dirty="0" smtClean="0"/>
              <a:t>Connecting With Your Audience </a:t>
            </a:r>
          </a:p>
          <a:p>
            <a:pPr lvl="2"/>
            <a:r>
              <a:rPr lang="en-US" dirty="0" smtClean="0"/>
              <a:t>Case Study: </a:t>
            </a:r>
            <a:br>
              <a:rPr lang="en-US" dirty="0" smtClean="0"/>
            </a:br>
            <a:r>
              <a:rPr lang="en-US" dirty="0" smtClean="0"/>
              <a:t>Docs to Slidedocs</a:t>
            </a:r>
            <a:endParaRPr lang="en-US" dirty="0"/>
          </a:p>
        </p:txBody>
      </p:sp>
      <p:sp>
        <p:nvSpPr>
          <p:cNvPr id="12" name="Text Placeholder 11"/>
          <p:cNvSpPr>
            <a:spLocks noGrp="1"/>
          </p:cNvSpPr>
          <p:nvPr>
            <p:ph type="body" sz="quarter" idx="17"/>
          </p:nvPr>
        </p:nvSpPr>
        <p:spPr/>
        <p:txBody>
          <a:bodyPr/>
          <a:lstStyle/>
          <a:p>
            <a:r>
              <a:rPr lang="en-US" dirty="0" smtClean="0"/>
              <a:t>The Case for Slidedocs</a:t>
            </a:r>
            <a:endParaRPr lang="en-US" dirty="0"/>
          </a:p>
        </p:txBody>
      </p:sp>
      <p:sp>
        <p:nvSpPr>
          <p:cNvPr id="14" name="Text Placeholder 13"/>
          <p:cNvSpPr>
            <a:spLocks noGrp="1"/>
          </p:cNvSpPr>
          <p:nvPr>
            <p:ph type="body" sz="quarter" idx="19"/>
          </p:nvPr>
        </p:nvSpPr>
        <p:spPr/>
        <p:txBody>
          <a:bodyPr/>
          <a:lstStyle/>
          <a:p>
            <a:r>
              <a:rPr lang="en-US" dirty="0" smtClean="0"/>
              <a:t>Writing a Slidedoc</a:t>
            </a:r>
          </a:p>
          <a:p>
            <a:endParaRPr lang="en-US" dirty="0"/>
          </a:p>
        </p:txBody>
      </p:sp>
      <p:sp>
        <p:nvSpPr>
          <p:cNvPr id="36" name="Text Placeholder 35"/>
          <p:cNvSpPr>
            <a:spLocks noGrp="1"/>
          </p:cNvSpPr>
          <p:nvPr>
            <p:ph type="body" sz="quarter" idx="20"/>
          </p:nvPr>
        </p:nvSpPr>
        <p:spPr/>
        <p:txBody>
          <a:bodyPr/>
          <a:lstStyle/>
          <a:p>
            <a:r>
              <a:rPr lang="en-US" dirty="0" smtClean="0"/>
              <a:t>Designing</a:t>
            </a:r>
            <a:br>
              <a:rPr lang="en-US" dirty="0" smtClean="0"/>
            </a:br>
            <a:r>
              <a:rPr lang="en-US" dirty="0" smtClean="0"/>
              <a:t>a Slidedoc</a:t>
            </a:r>
            <a:endParaRPr lang="en-US" dirty="0"/>
          </a:p>
        </p:txBody>
      </p:sp>
      <p:sp>
        <p:nvSpPr>
          <p:cNvPr id="37" name="Text Placeholder 36"/>
          <p:cNvSpPr>
            <a:spLocks noGrp="1"/>
          </p:cNvSpPr>
          <p:nvPr>
            <p:ph type="body" sz="quarter" idx="21"/>
          </p:nvPr>
        </p:nvSpPr>
        <p:spPr/>
        <p:txBody>
          <a:bodyPr/>
          <a:lstStyle/>
          <a:p>
            <a:r>
              <a:rPr lang="en-US" dirty="0" smtClean="0"/>
              <a:t>Delivering</a:t>
            </a:r>
            <a:br>
              <a:rPr lang="en-US" dirty="0" smtClean="0"/>
            </a:br>
            <a:r>
              <a:rPr lang="en-US" dirty="0" smtClean="0"/>
              <a:t>a Slidedoc</a:t>
            </a:r>
            <a:endParaRPr lang="en-US" dirty="0"/>
          </a:p>
        </p:txBody>
      </p:sp>
      <p:sp>
        <p:nvSpPr>
          <p:cNvPr id="17" name="Text Placeholder 16"/>
          <p:cNvSpPr>
            <a:spLocks noGrp="1"/>
          </p:cNvSpPr>
          <p:nvPr>
            <p:ph type="body" idx="22"/>
          </p:nvPr>
        </p:nvSpPr>
        <p:spPr/>
        <p:txBody>
          <a:bodyPr/>
          <a:lstStyle/>
          <a:p>
            <a:r>
              <a:rPr lang="en-US" dirty="0" smtClean="0"/>
              <a:t>01</a:t>
            </a:r>
            <a:endParaRPr lang="en-US" dirty="0"/>
          </a:p>
        </p:txBody>
      </p:sp>
      <p:sp>
        <p:nvSpPr>
          <p:cNvPr id="18" name="Text Placeholder 17"/>
          <p:cNvSpPr>
            <a:spLocks noGrp="1"/>
          </p:cNvSpPr>
          <p:nvPr>
            <p:ph type="body" idx="23"/>
          </p:nvPr>
        </p:nvSpPr>
        <p:spPr/>
        <p:txBody>
          <a:bodyPr/>
          <a:lstStyle/>
          <a:p>
            <a:r>
              <a:rPr lang="en-US" dirty="0" smtClean="0"/>
              <a:t>02</a:t>
            </a:r>
            <a:endParaRPr lang="en-US" dirty="0"/>
          </a:p>
        </p:txBody>
      </p:sp>
      <p:sp>
        <p:nvSpPr>
          <p:cNvPr id="19" name="Text Placeholder 18"/>
          <p:cNvSpPr>
            <a:spLocks noGrp="1"/>
          </p:cNvSpPr>
          <p:nvPr>
            <p:ph type="body" idx="24"/>
          </p:nvPr>
        </p:nvSpPr>
        <p:spPr/>
        <p:txBody>
          <a:bodyPr/>
          <a:lstStyle/>
          <a:p>
            <a:r>
              <a:rPr lang="en-US" dirty="0" smtClean="0"/>
              <a:t>03</a:t>
            </a:r>
            <a:endParaRPr lang="en-US" dirty="0"/>
          </a:p>
        </p:txBody>
      </p:sp>
      <p:sp>
        <p:nvSpPr>
          <p:cNvPr id="20" name="Text Placeholder 19"/>
          <p:cNvSpPr>
            <a:spLocks noGrp="1"/>
          </p:cNvSpPr>
          <p:nvPr>
            <p:ph type="body" idx="25"/>
          </p:nvPr>
        </p:nvSpPr>
        <p:spPr/>
        <p:txBody>
          <a:bodyPr/>
          <a:lstStyle/>
          <a:p>
            <a:r>
              <a:rPr lang="en-US" dirty="0" smtClean="0"/>
              <a:t>04</a:t>
            </a:r>
            <a:endParaRPr lang="en-US" dirty="0"/>
          </a:p>
        </p:txBody>
      </p:sp>
      <p:sp>
        <p:nvSpPr>
          <p:cNvPr id="21" name="Text Placeholder 20"/>
          <p:cNvSpPr>
            <a:spLocks noGrp="1"/>
          </p:cNvSpPr>
          <p:nvPr>
            <p:ph type="body" idx="26"/>
          </p:nvPr>
        </p:nvSpPr>
        <p:spPr/>
        <p:txBody>
          <a:bodyPr/>
          <a:lstStyle/>
          <a:p>
            <a:r>
              <a:rPr lang="en-US" dirty="0" smtClean="0"/>
              <a:t>INTRO</a:t>
            </a:r>
            <a:endParaRPr lang="en-US" dirty="0"/>
          </a:p>
        </p:txBody>
      </p:sp>
      <p:sp>
        <p:nvSpPr>
          <p:cNvPr id="2" name="Rectangle 1">
            <a:hlinkClick r:id="rId3" action="ppaction://hlinksldjump"/>
          </p:cNvPr>
          <p:cNvSpPr/>
          <p:nvPr/>
        </p:nvSpPr>
        <p:spPr bwMode="gray">
          <a:xfrm>
            <a:off x="2133550" y="1815188"/>
            <a:ext cx="1524050" cy="1748144"/>
          </a:xfrm>
          <a:prstGeom prst="rect">
            <a:avLst/>
          </a:prstGeom>
          <a:solidFill>
            <a:schemeClr val="bg1">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2" name="Rectangle 21">
            <a:hlinkClick r:id="rId4" action="ppaction://hlinksldjump"/>
          </p:cNvPr>
          <p:cNvSpPr/>
          <p:nvPr/>
        </p:nvSpPr>
        <p:spPr>
          <a:xfrm>
            <a:off x="2133550" y="3714750"/>
            <a:ext cx="1524050" cy="508458"/>
          </a:xfrm>
          <a:prstGeom prst="rect">
            <a:avLst/>
          </a:prstGeom>
          <a:solidFill>
            <a:schemeClr val="accent4">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3" name="Rectangle 22">
            <a:hlinkClick r:id="rId5" action="ppaction://hlinksldjump"/>
          </p:cNvPr>
          <p:cNvSpPr/>
          <p:nvPr/>
        </p:nvSpPr>
        <p:spPr>
          <a:xfrm>
            <a:off x="2133550" y="4223208"/>
            <a:ext cx="1524050" cy="508458"/>
          </a:xfrm>
          <a:prstGeom prst="rect">
            <a:avLst/>
          </a:prstGeom>
          <a:solidFill>
            <a:schemeClr val="accent4">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4" name="Rectangle 23">
            <a:hlinkClick r:id="" action="ppaction://noaction"/>
          </p:cNvPr>
          <p:cNvSpPr/>
          <p:nvPr/>
        </p:nvSpPr>
        <p:spPr>
          <a:xfrm>
            <a:off x="2133550" y="4680451"/>
            <a:ext cx="1524050" cy="508458"/>
          </a:xfrm>
          <a:prstGeom prst="rect">
            <a:avLst/>
          </a:prstGeom>
          <a:solidFill>
            <a:schemeClr val="accent4">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6" name="Rectangle 25">
            <a:hlinkClick r:id="" action="ppaction://noaction"/>
          </p:cNvPr>
          <p:cNvSpPr/>
          <p:nvPr/>
        </p:nvSpPr>
        <p:spPr>
          <a:xfrm>
            <a:off x="2133550" y="5133457"/>
            <a:ext cx="1524050" cy="508458"/>
          </a:xfrm>
          <a:prstGeom prst="rect">
            <a:avLst/>
          </a:prstGeom>
          <a:solidFill>
            <a:schemeClr val="accent4">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7" name="Rectangle 26">
            <a:hlinkClick r:id="" action="ppaction://noaction"/>
          </p:cNvPr>
          <p:cNvSpPr/>
          <p:nvPr/>
        </p:nvSpPr>
        <p:spPr bwMode="gray">
          <a:xfrm>
            <a:off x="3808432" y="1815188"/>
            <a:ext cx="1524050" cy="1748144"/>
          </a:xfrm>
          <a:prstGeom prst="rect">
            <a:avLst/>
          </a:prstGeom>
          <a:solidFill>
            <a:schemeClr val="bg1">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8" name="Rectangle 27">
            <a:hlinkClick r:id="" action="ppaction://noaction"/>
          </p:cNvPr>
          <p:cNvSpPr/>
          <p:nvPr/>
        </p:nvSpPr>
        <p:spPr>
          <a:xfrm>
            <a:off x="3822112" y="3714750"/>
            <a:ext cx="1510369" cy="338776"/>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9" name="Rectangle 28">
            <a:hlinkClick r:id="" action="ppaction://noaction"/>
          </p:cNvPr>
          <p:cNvSpPr/>
          <p:nvPr/>
        </p:nvSpPr>
        <p:spPr>
          <a:xfrm>
            <a:off x="3822112" y="4081803"/>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0" name="Rectangle 29">
            <a:hlinkClick r:id="" action="ppaction://noaction"/>
          </p:cNvPr>
          <p:cNvSpPr/>
          <p:nvPr/>
        </p:nvSpPr>
        <p:spPr>
          <a:xfrm>
            <a:off x="3822112" y="4506004"/>
            <a:ext cx="1510369" cy="537336"/>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1" name="Rectangle 30">
            <a:hlinkClick r:id="" action="ppaction://noaction"/>
          </p:cNvPr>
          <p:cNvSpPr/>
          <p:nvPr/>
        </p:nvSpPr>
        <p:spPr>
          <a:xfrm>
            <a:off x="3822112" y="5061009"/>
            <a:ext cx="1510369" cy="508458"/>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2" name="Rectangle 31">
            <a:hlinkClick r:id="" action="ppaction://noaction"/>
          </p:cNvPr>
          <p:cNvSpPr/>
          <p:nvPr/>
        </p:nvSpPr>
        <p:spPr>
          <a:xfrm>
            <a:off x="3822112" y="5626507"/>
            <a:ext cx="1510369" cy="508458"/>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3" name="Rectangle 32">
            <a:hlinkClick r:id="" action="ppaction://noaction"/>
          </p:cNvPr>
          <p:cNvSpPr/>
          <p:nvPr/>
        </p:nvSpPr>
        <p:spPr bwMode="gray">
          <a:xfrm>
            <a:off x="5484552" y="1815188"/>
            <a:ext cx="1524050" cy="1748144"/>
          </a:xfrm>
          <a:prstGeom prst="rect">
            <a:avLst/>
          </a:prstGeom>
          <a:solidFill>
            <a:schemeClr val="bg1">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4" name="Rectangle 33">
            <a:hlinkClick r:id="" action="ppaction://noaction"/>
          </p:cNvPr>
          <p:cNvSpPr/>
          <p:nvPr/>
        </p:nvSpPr>
        <p:spPr bwMode="gray">
          <a:xfrm>
            <a:off x="7084841" y="1815188"/>
            <a:ext cx="1524050" cy="1748144"/>
          </a:xfrm>
          <a:prstGeom prst="rect">
            <a:avLst/>
          </a:prstGeom>
          <a:solidFill>
            <a:schemeClr val="bg1">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5" name="Rectangle 34">
            <a:hlinkClick r:id="" action="ppaction://noaction"/>
          </p:cNvPr>
          <p:cNvSpPr/>
          <p:nvPr/>
        </p:nvSpPr>
        <p:spPr>
          <a:xfrm>
            <a:off x="5484552" y="3780739"/>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8" name="Rectangle 37">
            <a:hlinkClick r:id="" action="ppaction://noaction"/>
          </p:cNvPr>
          <p:cNvSpPr/>
          <p:nvPr/>
        </p:nvSpPr>
        <p:spPr>
          <a:xfrm>
            <a:off x="5484552" y="4242062"/>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9" name="Rectangle 38">
            <a:hlinkClick r:id="" action="ppaction://noaction"/>
          </p:cNvPr>
          <p:cNvSpPr/>
          <p:nvPr/>
        </p:nvSpPr>
        <p:spPr>
          <a:xfrm>
            <a:off x="5484552" y="4713398"/>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0" name="Rectangle 39">
            <a:hlinkClick r:id="" action="ppaction://noaction"/>
          </p:cNvPr>
          <p:cNvSpPr/>
          <p:nvPr/>
        </p:nvSpPr>
        <p:spPr>
          <a:xfrm>
            <a:off x="5484552" y="5196774"/>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1" name="Rectangle 40">
            <a:hlinkClick r:id="" action="ppaction://noaction"/>
          </p:cNvPr>
          <p:cNvSpPr/>
          <p:nvPr/>
        </p:nvSpPr>
        <p:spPr>
          <a:xfrm>
            <a:off x="5484552" y="5652533"/>
            <a:ext cx="1510369" cy="597438"/>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2" name="Rectangle 41">
            <a:hlinkClick r:id="" action="ppaction://noaction"/>
          </p:cNvPr>
          <p:cNvSpPr/>
          <p:nvPr/>
        </p:nvSpPr>
        <p:spPr>
          <a:xfrm>
            <a:off x="7162530" y="3729467"/>
            <a:ext cx="1510369" cy="597438"/>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3" name="Rectangle 42">
            <a:hlinkClick r:id="" action="ppaction://noaction"/>
          </p:cNvPr>
          <p:cNvSpPr/>
          <p:nvPr/>
        </p:nvSpPr>
        <p:spPr>
          <a:xfrm>
            <a:off x="7162530" y="4887847"/>
            <a:ext cx="1510369" cy="568567"/>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4" name="Rectangle 43">
            <a:hlinkClick r:id="" action="ppaction://noaction"/>
          </p:cNvPr>
          <p:cNvSpPr/>
          <p:nvPr/>
        </p:nvSpPr>
        <p:spPr>
          <a:xfrm>
            <a:off x="7162530" y="5484138"/>
            <a:ext cx="1510369" cy="49019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5" name="Rectangle 44">
            <a:hlinkClick r:id="" action="ppaction://noaction"/>
          </p:cNvPr>
          <p:cNvSpPr/>
          <p:nvPr/>
        </p:nvSpPr>
        <p:spPr>
          <a:xfrm>
            <a:off x="7162530" y="4355186"/>
            <a:ext cx="1510369" cy="49019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7" name="Shape 44"/>
          <p:cNvSpPr txBox="1">
            <a:spLocks/>
          </p:cNvSpPr>
          <p:nvPr/>
        </p:nvSpPr>
        <p:spPr>
          <a:xfrm>
            <a:off x="7162530"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137–159</a:t>
            </a:r>
            <a:endParaRPr i="1">
              <a:solidFill>
                <a:prstClr val="white">
                  <a:lumMod val="65000"/>
                </a:prstClr>
              </a:solidFill>
            </a:endParaRPr>
          </a:p>
        </p:txBody>
      </p:sp>
      <p:sp>
        <p:nvSpPr>
          <p:cNvPr id="48" name="Shape 44"/>
          <p:cNvSpPr txBox="1">
            <a:spLocks/>
          </p:cNvSpPr>
          <p:nvPr/>
        </p:nvSpPr>
        <p:spPr>
          <a:xfrm>
            <a:off x="5484552"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99–136</a:t>
            </a:r>
            <a:endParaRPr i="1">
              <a:solidFill>
                <a:prstClr val="white">
                  <a:lumMod val="65000"/>
                </a:prstClr>
              </a:solidFill>
            </a:endParaRPr>
          </a:p>
        </p:txBody>
      </p:sp>
      <p:sp>
        <p:nvSpPr>
          <p:cNvPr id="50" name="Shape 44"/>
          <p:cNvSpPr txBox="1">
            <a:spLocks/>
          </p:cNvSpPr>
          <p:nvPr/>
        </p:nvSpPr>
        <p:spPr>
          <a:xfrm>
            <a:off x="3822113"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37–98</a:t>
            </a:r>
            <a:endParaRPr i="1">
              <a:solidFill>
                <a:prstClr val="white">
                  <a:lumMod val="65000"/>
                </a:prstClr>
              </a:solidFill>
            </a:endParaRPr>
          </a:p>
        </p:txBody>
      </p:sp>
      <p:sp>
        <p:nvSpPr>
          <p:cNvPr id="51" name="Shape 44"/>
          <p:cNvSpPr txBox="1">
            <a:spLocks/>
          </p:cNvSpPr>
          <p:nvPr/>
        </p:nvSpPr>
        <p:spPr>
          <a:xfrm>
            <a:off x="2133550"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9–36</a:t>
            </a:r>
            <a:endParaRPr i="1">
              <a:solidFill>
                <a:prstClr val="white">
                  <a:lumMod val="65000"/>
                </a:prstClr>
              </a:solidFill>
            </a:endParaRPr>
          </a:p>
        </p:txBody>
      </p:sp>
      <p:sp>
        <p:nvSpPr>
          <p:cNvPr id="52" name="Shape 44"/>
          <p:cNvSpPr txBox="1">
            <a:spLocks/>
          </p:cNvSpPr>
          <p:nvPr/>
        </p:nvSpPr>
        <p:spPr>
          <a:xfrm>
            <a:off x="424205"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3–8</a:t>
            </a:r>
            <a:endParaRPr i="1">
              <a:solidFill>
                <a:prstClr val="white">
                  <a:lumMod val="65000"/>
                </a:prstClr>
              </a:solidFill>
            </a:endParaRPr>
          </a:p>
        </p:txBody>
      </p:sp>
    </p:spTree>
    <p:extLst>
      <p:ext uri="{BB962C8B-B14F-4D97-AF65-F5344CB8AC3E}">
        <p14:creationId xmlns:p14="http://schemas.microsoft.com/office/powerpoint/2010/main" val="5317404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a:t>
            </a:r>
            <a:endParaRPr lang="en-US" dirty="0"/>
          </a:p>
        </p:txBody>
      </p:sp>
      <p:sp>
        <p:nvSpPr>
          <p:cNvPr id="3" name="Text Placeholder 2"/>
          <p:cNvSpPr>
            <a:spLocks noGrp="1"/>
          </p:cNvSpPr>
          <p:nvPr>
            <p:ph type="body" sz="quarter" idx="10"/>
          </p:nvPr>
        </p:nvSpPr>
        <p:spPr/>
        <p:txBody>
          <a:bodyPr/>
          <a:lstStyle/>
          <a:p>
            <a:r>
              <a:rPr lang="en-US" smtClean="0"/>
              <a:t>12</a:t>
            </a:r>
            <a:endParaRPr lang="en-US" dirty="0"/>
          </a:p>
        </p:txBody>
      </p:sp>
      <p:sp>
        <p:nvSpPr>
          <p:cNvPr id="8" name="Text Placeholder 7"/>
          <p:cNvSpPr>
            <a:spLocks noGrp="1"/>
          </p:cNvSpPr>
          <p:nvPr>
            <p:ph type="body" sz="quarter" idx="11"/>
          </p:nvPr>
        </p:nvSpPr>
        <p:spPr/>
        <p:txBody>
          <a:bodyPr/>
          <a:lstStyle/>
          <a:p>
            <a:pPr lvl="3"/>
            <a:r>
              <a:rPr lang="en-US" smtClean="0"/>
              <a:t>Slidedocs have a table of contents to help orient the readers. The numbers can be navigational devices linking sections. All the copy is editable on this slide so you can adjust the page numbers and modify the copy under each section.</a:t>
            </a:r>
            <a:endParaRPr lang="en-US" dirty="0"/>
          </a:p>
        </p:txBody>
      </p:sp>
      <p:sp>
        <p:nvSpPr>
          <p:cNvPr id="9" name="Text Placeholder 8"/>
          <p:cNvSpPr>
            <a:spLocks noGrp="1"/>
          </p:cNvSpPr>
          <p:nvPr>
            <p:ph type="body" sz="quarter" idx="12"/>
          </p:nvPr>
        </p:nvSpPr>
        <p:spPr/>
        <p:txBody>
          <a:bodyPr/>
          <a:lstStyle/>
          <a:p>
            <a:r>
              <a:rPr lang="en-US" smtClean="0"/>
              <a:t>23</a:t>
            </a:r>
            <a:endParaRPr lang="en-US" dirty="0"/>
          </a:p>
        </p:txBody>
      </p:sp>
      <p:sp>
        <p:nvSpPr>
          <p:cNvPr id="10" name="Text Placeholder 9"/>
          <p:cNvSpPr>
            <a:spLocks noGrp="1"/>
          </p:cNvSpPr>
          <p:nvPr>
            <p:ph type="body" sz="quarter" idx="13"/>
          </p:nvPr>
        </p:nvSpPr>
        <p:spPr/>
        <p:txBody>
          <a:bodyPr/>
          <a:lstStyle/>
          <a:p>
            <a:r>
              <a:rPr lang="en-US" smtClean="0"/>
              <a:t>30</a:t>
            </a:r>
            <a:endParaRPr lang="en-US" dirty="0"/>
          </a:p>
        </p:txBody>
      </p:sp>
      <p:sp>
        <p:nvSpPr>
          <p:cNvPr id="11" name="Text Placeholder 10"/>
          <p:cNvSpPr>
            <a:spLocks noGrp="1"/>
          </p:cNvSpPr>
          <p:nvPr>
            <p:ph type="body" sz="quarter" idx="14"/>
          </p:nvPr>
        </p:nvSpPr>
        <p:spPr/>
        <p:txBody>
          <a:bodyPr/>
          <a:lstStyle/>
          <a:p>
            <a:r>
              <a:rPr lang="en-US" smtClean="0"/>
              <a:t>38</a:t>
            </a:r>
            <a:endParaRPr lang="en-US" dirty="0"/>
          </a:p>
        </p:txBody>
      </p:sp>
      <p:sp>
        <p:nvSpPr>
          <p:cNvPr id="12" name="Text Placeholder 11"/>
          <p:cNvSpPr>
            <a:spLocks noGrp="1"/>
          </p:cNvSpPr>
          <p:nvPr>
            <p:ph type="body" sz="quarter" idx="15"/>
          </p:nvPr>
        </p:nvSpPr>
        <p:spPr/>
        <p:txBody>
          <a:bodyPr/>
          <a:lstStyle/>
          <a:p>
            <a:r>
              <a:rPr lang="en-US" dirty="0" smtClean="0"/>
              <a:t>44</a:t>
            </a:r>
            <a:endParaRPr lang="en-US" dirty="0"/>
          </a:p>
        </p:txBody>
      </p:sp>
      <p:sp>
        <p:nvSpPr>
          <p:cNvPr id="72" name="Text Placeholder 71"/>
          <p:cNvSpPr>
            <a:spLocks noGrp="1"/>
          </p:cNvSpPr>
          <p:nvPr>
            <p:ph type="body" sz="quarter" idx="21"/>
          </p:nvPr>
        </p:nvSpPr>
        <p:spPr/>
        <p:txBody>
          <a:bodyPr/>
          <a:lstStyle/>
          <a:p>
            <a:r>
              <a:rPr lang="en-US" smtClean="0"/>
              <a:t>page</a:t>
            </a:r>
            <a:endParaRPr lang="en-US" dirty="0"/>
          </a:p>
        </p:txBody>
      </p:sp>
      <p:sp>
        <p:nvSpPr>
          <p:cNvPr id="95" name="Text Placeholder 94"/>
          <p:cNvSpPr>
            <a:spLocks noGrp="1"/>
          </p:cNvSpPr>
          <p:nvPr>
            <p:ph type="body" sz="quarter" idx="22"/>
          </p:nvPr>
        </p:nvSpPr>
        <p:spPr/>
        <p:txBody>
          <a:bodyPr/>
          <a:lstStyle/>
          <a:p>
            <a:r>
              <a:rPr lang="en-US" smtClean="0"/>
              <a:t>page</a:t>
            </a:r>
            <a:endParaRPr lang="en-US" dirty="0"/>
          </a:p>
        </p:txBody>
      </p:sp>
      <p:sp>
        <p:nvSpPr>
          <p:cNvPr id="96" name="Text Placeholder 95"/>
          <p:cNvSpPr>
            <a:spLocks noGrp="1"/>
          </p:cNvSpPr>
          <p:nvPr>
            <p:ph type="body" sz="quarter" idx="23"/>
          </p:nvPr>
        </p:nvSpPr>
        <p:spPr/>
        <p:txBody>
          <a:bodyPr/>
          <a:lstStyle/>
          <a:p>
            <a:r>
              <a:rPr lang="en-US" smtClean="0"/>
              <a:t>page</a:t>
            </a:r>
            <a:endParaRPr lang="en-US" dirty="0"/>
          </a:p>
        </p:txBody>
      </p:sp>
      <p:sp>
        <p:nvSpPr>
          <p:cNvPr id="97" name="Text Placeholder 96"/>
          <p:cNvSpPr>
            <a:spLocks noGrp="1"/>
          </p:cNvSpPr>
          <p:nvPr>
            <p:ph type="body" sz="quarter" idx="24"/>
          </p:nvPr>
        </p:nvSpPr>
        <p:spPr/>
        <p:txBody>
          <a:bodyPr/>
          <a:lstStyle/>
          <a:p>
            <a:r>
              <a:rPr lang="en-US" smtClean="0"/>
              <a:t>page</a:t>
            </a:r>
            <a:endParaRPr lang="en-US" dirty="0"/>
          </a:p>
        </p:txBody>
      </p:sp>
      <p:sp>
        <p:nvSpPr>
          <p:cNvPr id="98" name="Text Placeholder 97"/>
          <p:cNvSpPr>
            <a:spLocks noGrp="1"/>
          </p:cNvSpPr>
          <p:nvPr>
            <p:ph type="body" sz="quarter" idx="25"/>
          </p:nvPr>
        </p:nvSpPr>
        <p:spPr/>
        <p:txBody>
          <a:bodyPr/>
          <a:lstStyle/>
          <a:p>
            <a:r>
              <a:rPr lang="en-US" smtClean="0"/>
              <a:t>page</a:t>
            </a:r>
            <a:endParaRPr lang="en-US" dirty="0"/>
          </a:p>
        </p:txBody>
      </p:sp>
      <p:sp>
        <p:nvSpPr>
          <p:cNvPr id="13" name="Text Placeholder 12"/>
          <p:cNvSpPr>
            <a:spLocks noGrp="1"/>
          </p:cNvSpPr>
          <p:nvPr>
            <p:ph type="body" sz="quarter" idx="31"/>
          </p:nvPr>
        </p:nvSpPr>
        <p:spPr/>
        <p:txBody>
          <a:bodyPr/>
          <a:lstStyle/>
          <a:p>
            <a:r>
              <a:rPr lang="en-US" smtClean="0"/>
              <a:t>50</a:t>
            </a:r>
            <a:endParaRPr lang="en-US" dirty="0"/>
          </a:p>
        </p:txBody>
      </p:sp>
      <p:sp>
        <p:nvSpPr>
          <p:cNvPr id="14" name="Text Placeholder 13"/>
          <p:cNvSpPr>
            <a:spLocks noGrp="1"/>
          </p:cNvSpPr>
          <p:nvPr>
            <p:ph type="body" sz="quarter" idx="32"/>
          </p:nvPr>
        </p:nvSpPr>
        <p:spPr/>
        <p:txBody>
          <a:bodyPr/>
          <a:lstStyle/>
          <a:p>
            <a:r>
              <a:rPr lang="en-US" smtClean="0"/>
              <a:t>68</a:t>
            </a:r>
            <a:endParaRPr lang="en-US" dirty="0"/>
          </a:p>
        </p:txBody>
      </p:sp>
      <p:sp>
        <p:nvSpPr>
          <p:cNvPr id="15" name="Text Placeholder 14"/>
          <p:cNvSpPr>
            <a:spLocks noGrp="1"/>
          </p:cNvSpPr>
          <p:nvPr>
            <p:ph type="body" sz="quarter" idx="33"/>
          </p:nvPr>
        </p:nvSpPr>
        <p:spPr/>
        <p:txBody>
          <a:bodyPr/>
          <a:lstStyle/>
          <a:p>
            <a:r>
              <a:rPr lang="en-US" smtClean="0"/>
              <a:t>77</a:t>
            </a:r>
            <a:endParaRPr lang="en-US" dirty="0"/>
          </a:p>
        </p:txBody>
      </p:sp>
      <p:sp>
        <p:nvSpPr>
          <p:cNvPr id="16" name="Text Placeholder 15"/>
          <p:cNvSpPr>
            <a:spLocks noGrp="1"/>
          </p:cNvSpPr>
          <p:nvPr>
            <p:ph type="body" sz="quarter" idx="34"/>
          </p:nvPr>
        </p:nvSpPr>
        <p:spPr/>
        <p:txBody>
          <a:bodyPr/>
          <a:lstStyle/>
          <a:p>
            <a:r>
              <a:rPr lang="en-US" smtClean="0"/>
              <a:t>89</a:t>
            </a:r>
            <a:endParaRPr lang="en-US" dirty="0"/>
          </a:p>
        </p:txBody>
      </p:sp>
      <p:sp>
        <p:nvSpPr>
          <p:cNvPr id="17" name="Text Placeholder 16"/>
          <p:cNvSpPr>
            <a:spLocks noGrp="1"/>
          </p:cNvSpPr>
          <p:nvPr>
            <p:ph type="body" sz="quarter" idx="35"/>
          </p:nvPr>
        </p:nvSpPr>
        <p:spPr/>
        <p:txBody>
          <a:bodyPr/>
          <a:lstStyle/>
          <a:p>
            <a:r>
              <a:rPr lang="en-US" smtClean="0"/>
              <a:t>100</a:t>
            </a:r>
            <a:endParaRPr lang="en-US" dirty="0"/>
          </a:p>
        </p:txBody>
      </p:sp>
      <p:sp>
        <p:nvSpPr>
          <p:cNvPr id="99" name="Text Placeholder 98"/>
          <p:cNvSpPr>
            <a:spLocks noGrp="1"/>
          </p:cNvSpPr>
          <p:nvPr>
            <p:ph type="body" sz="quarter" idx="36"/>
          </p:nvPr>
        </p:nvSpPr>
        <p:spPr/>
        <p:txBody>
          <a:bodyPr/>
          <a:lstStyle/>
          <a:p>
            <a:r>
              <a:rPr lang="en-US" smtClean="0"/>
              <a:t>page</a:t>
            </a:r>
            <a:endParaRPr lang="en-US" dirty="0"/>
          </a:p>
        </p:txBody>
      </p:sp>
      <p:sp>
        <p:nvSpPr>
          <p:cNvPr id="100" name="Text Placeholder 99"/>
          <p:cNvSpPr>
            <a:spLocks noGrp="1"/>
          </p:cNvSpPr>
          <p:nvPr>
            <p:ph type="body" sz="quarter" idx="37"/>
          </p:nvPr>
        </p:nvSpPr>
        <p:spPr/>
        <p:txBody>
          <a:bodyPr/>
          <a:lstStyle/>
          <a:p>
            <a:r>
              <a:rPr lang="en-US" smtClean="0"/>
              <a:t>page</a:t>
            </a:r>
            <a:endParaRPr lang="en-US" dirty="0"/>
          </a:p>
        </p:txBody>
      </p:sp>
      <p:sp>
        <p:nvSpPr>
          <p:cNvPr id="101" name="Text Placeholder 100"/>
          <p:cNvSpPr>
            <a:spLocks noGrp="1"/>
          </p:cNvSpPr>
          <p:nvPr>
            <p:ph type="body" sz="quarter" idx="38"/>
          </p:nvPr>
        </p:nvSpPr>
        <p:spPr/>
        <p:txBody>
          <a:bodyPr/>
          <a:lstStyle/>
          <a:p>
            <a:r>
              <a:rPr lang="en-US" smtClean="0"/>
              <a:t>page</a:t>
            </a:r>
            <a:endParaRPr lang="en-US" dirty="0"/>
          </a:p>
        </p:txBody>
      </p:sp>
      <p:sp>
        <p:nvSpPr>
          <p:cNvPr id="102" name="Text Placeholder 101"/>
          <p:cNvSpPr>
            <a:spLocks noGrp="1"/>
          </p:cNvSpPr>
          <p:nvPr>
            <p:ph type="body" sz="quarter" idx="39"/>
          </p:nvPr>
        </p:nvSpPr>
        <p:spPr/>
        <p:txBody>
          <a:bodyPr/>
          <a:lstStyle/>
          <a:p>
            <a:r>
              <a:rPr lang="en-US" smtClean="0"/>
              <a:t>page</a:t>
            </a:r>
            <a:endParaRPr lang="en-US" dirty="0"/>
          </a:p>
        </p:txBody>
      </p:sp>
      <p:sp>
        <p:nvSpPr>
          <p:cNvPr id="103" name="Text Placeholder 102"/>
          <p:cNvSpPr>
            <a:spLocks noGrp="1"/>
          </p:cNvSpPr>
          <p:nvPr>
            <p:ph type="body" sz="quarter" idx="40"/>
          </p:nvPr>
        </p:nvSpPr>
        <p:spPr/>
        <p:txBody>
          <a:bodyPr/>
          <a:lstStyle/>
          <a:p>
            <a:r>
              <a:rPr lang="en-US" smtClean="0"/>
              <a:t>page</a:t>
            </a:r>
            <a:endParaRPr lang="en-US" dirty="0"/>
          </a:p>
        </p:txBody>
      </p:sp>
      <p:graphicFrame>
        <p:nvGraphicFramePr>
          <p:cNvPr id="5" name="Table 4"/>
          <p:cNvGraphicFramePr>
            <a:graphicFrameLocks noGrp="1"/>
          </p:cNvGraphicFramePr>
          <p:nvPr>
            <p:extLst/>
          </p:nvPr>
        </p:nvGraphicFramePr>
        <p:xfrm>
          <a:off x="457200" y="3429000"/>
          <a:ext cx="1497013" cy="579120"/>
        </p:xfrm>
        <a:graphic>
          <a:graphicData uri="http://schemas.openxmlformats.org/drawingml/2006/table">
            <a:tbl>
              <a:tblPr>
                <a:tableStyleId>{5C22544A-7EE6-4342-B048-85BDC9FD1C3A}</a:tableStyleId>
              </a:tblPr>
              <a:tblGrid>
                <a:gridCol w="1497013"/>
              </a:tblGrid>
              <a:tr h="0">
                <a:tc>
                  <a:txBody>
                    <a:bodyPr/>
                    <a:lstStyle/>
                    <a:p>
                      <a:r>
                        <a:rPr lang="en-US" sz="1300" i="1" kern="100" spc="-50" baseline="0" dirty="0" smtClean="0">
                          <a:solidFill>
                            <a:schemeClr val="accent1"/>
                          </a:solidFill>
                          <a:latin typeface="Corbel" panose="020B0503020204020204" pitchFamily="34" charset="0"/>
                        </a:rPr>
                        <a:t>Placeholder content for section title or page title</a:t>
                      </a:r>
                      <a:endParaRPr lang="en-US" sz="13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8" name="Table 17"/>
          <p:cNvGraphicFramePr>
            <a:graphicFrameLocks noGrp="1"/>
          </p:cNvGraphicFramePr>
          <p:nvPr>
            <p:extLst/>
          </p:nvPr>
        </p:nvGraphicFramePr>
        <p:xfrm>
          <a:off x="2142239" y="3429000"/>
          <a:ext cx="1497013" cy="579120"/>
        </p:xfrm>
        <a:graphic>
          <a:graphicData uri="http://schemas.openxmlformats.org/drawingml/2006/table">
            <a:tbl>
              <a:tblPr>
                <a:tableStyleId>{5C22544A-7EE6-4342-B048-85BDC9FD1C3A}</a:tableStyleId>
              </a:tblPr>
              <a:tblGrid>
                <a:gridCol w="1497013"/>
              </a:tblGrid>
              <a:tr h="0">
                <a:tc>
                  <a:txBody>
                    <a:bodyPr/>
                    <a:lstStyle/>
                    <a:p>
                      <a:r>
                        <a:rPr lang="en-US" sz="1300" i="1" kern="100" spc="-50" baseline="0" dirty="0" smtClean="0">
                          <a:solidFill>
                            <a:schemeClr val="accent1"/>
                          </a:solidFill>
                          <a:latin typeface="Corbel" panose="020B0503020204020204" pitchFamily="34" charset="0"/>
                        </a:rPr>
                        <a:t>Placeholder content for section title or page title</a:t>
                      </a:r>
                      <a:endParaRPr lang="en-US" sz="13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19" name="Table 18"/>
          <p:cNvGraphicFramePr>
            <a:graphicFrameLocks noGrp="1"/>
          </p:cNvGraphicFramePr>
          <p:nvPr>
            <p:extLst/>
          </p:nvPr>
        </p:nvGraphicFramePr>
        <p:xfrm>
          <a:off x="3829050" y="3429000"/>
          <a:ext cx="1497013" cy="579120"/>
        </p:xfrm>
        <a:graphic>
          <a:graphicData uri="http://schemas.openxmlformats.org/drawingml/2006/table">
            <a:tbl>
              <a:tblPr>
                <a:tableStyleId>{5C22544A-7EE6-4342-B048-85BDC9FD1C3A}</a:tableStyleId>
              </a:tblPr>
              <a:tblGrid>
                <a:gridCol w="1497013"/>
              </a:tblGrid>
              <a:tr h="0">
                <a:tc>
                  <a:txBody>
                    <a:bodyPr/>
                    <a:lstStyle/>
                    <a:p>
                      <a:pPr marL="0" algn="l" defTabSz="914400" rtl="0" eaLnBrk="1" latinLnBrk="0" hangingPunct="1"/>
                      <a:r>
                        <a:rPr lang="en-US" sz="1300" i="1" kern="100" spc="-50" baseline="0" dirty="0" smtClean="0">
                          <a:solidFill>
                            <a:schemeClr val="accent1"/>
                          </a:solidFill>
                          <a:latin typeface="Corbel" panose="020B0503020204020204" pitchFamily="34" charset="0"/>
                          <a:ea typeface="+mn-ea"/>
                          <a:cs typeface="+mn-cs"/>
                        </a:rPr>
                        <a:t>Placeholder content for section title or page title</a:t>
                      </a:r>
                      <a:endParaRPr lang="en-US" sz="1300" i="1" kern="100" spc="-50" baseline="0" dirty="0">
                        <a:solidFill>
                          <a:schemeClr val="accent1"/>
                        </a:solidFill>
                        <a:latin typeface="Corbel" panose="020B0503020204020204" pitchFamily="34" charset="0"/>
                        <a:ea typeface="+mn-ea"/>
                        <a:cs typeface="+mn-cs"/>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20" name="Table 19"/>
          <p:cNvGraphicFramePr>
            <a:graphicFrameLocks noGrp="1"/>
          </p:cNvGraphicFramePr>
          <p:nvPr>
            <p:extLst/>
          </p:nvPr>
        </p:nvGraphicFramePr>
        <p:xfrm>
          <a:off x="5511951" y="3429000"/>
          <a:ext cx="1497013" cy="579120"/>
        </p:xfrm>
        <a:graphic>
          <a:graphicData uri="http://schemas.openxmlformats.org/drawingml/2006/table">
            <a:tbl>
              <a:tblPr>
                <a:tableStyleId>{5C22544A-7EE6-4342-B048-85BDC9FD1C3A}</a:tableStyleId>
              </a:tblPr>
              <a:tblGrid>
                <a:gridCol w="1497013"/>
              </a:tblGrid>
              <a:tr h="0">
                <a:tc>
                  <a:txBody>
                    <a:bodyPr/>
                    <a:lstStyle/>
                    <a:p>
                      <a:r>
                        <a:rPr lang="en-US" sz="1300" i="1" kern="100" spc="-50" baseline="0" dirty="0" smtClean="0">
                          <a:solidFill>
                            <a:schemeClr val="accent1"/>
                          </a:solidFill>
                          <a:latin typeface="Corbel" panose="020B0503020204020204" pitchFamily="34" charset="0"/>
                        </a:rPr>
                        <a:t>Placeholder content for section title or page title</a:t>
                      </a:r>
                      <a:endParaRPr lang="en-US" sz="13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21" name="Table 20"/>
          <p:cNvGraphicFramePr>
            <a:graphicFrameLocks noGrp="1"/>
          </p:cNvGraphicFramePr>
          <p:nvPr>
            <p:extLst/>
          </p:nvPr>
        </p:nvGraphicFramePr>
        <p:xfrm>
          <a:off x="7198762" y="3429000"/>
          <a:ext cx="1497013" cy="579120"/>
        </p:xfrm>
        <a:graphic>
          <a:graphicData uri="http://schemas.openxmlformats.org/drawingml/2006/table">
            <a:tbl>
              <a:tblPr>
                <a:tableStyleId>{5C22544A-7EE6-4342-B048-85BDC9FD1C3A}</a:tableStyleId>
              </a:tblPr>
              <a:tblGrid>
                <a:gridCol w="1497013"/>
              </a:tblGrid>
              <a:tr h="0">
                <a:tc>
                  <a:txBody>
                    <a:bodyPr/>
                    <a:lstStyle/>
                    <a:p>
                      <a:r>
                        <a:rPr lang="en-US" sz="1300" i="1" kern="100" spc="-50" baseline="0" dirty="0" smtClean="0">
                          <a:solidFill>
                            <a:schemeClr val="accent1"/>
                          </a:solidFill>
                          <a:latin typeface="Corbel" panose="020B0503020204020204" pitchFamily="34" charset="0"/>
                        </a:rPr>
                        <a:t>Placeholder content for section title or page title</a:t>
                      </a:r>
                      <a:endParaRPr lang="en-US" sz="13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22" name="Table 21"/>
          <p:cNvGraphicFramePr>
            <a:graphicFrameLocks noGrp="1"/>
          </p:cNvGraphicFramePr>
          <p:nvPr>
            <p:extLst/>
          </p:nvPr>
        </p:nvGraphicFramePr>
        <p:xfrm>
          <a:off x="457200" y="5545674"/>
          <a:ext cx="1497013" cy="579120"/>
        </p:xfrm>
        <a:graphic>
          <a:graphicData uri="http://schemas.openxmlformats.org/drawingml/2006/table">
            <a:tbl>
              <a:tblPr>
                <a:tableStyleId>{5C22544A-7EE6-4342-B048-85BDC9FD1C3A}</a:tableStyleId>
              </a:tblPr>
              <a:tblGrid>
                <a:gridCol w="1497013"/>
              </a:tblGrid>
              <a:tr h="0">
                <a:tc>
                  <a:txBody>
                    <a:bodyPr/>
                    <a:lstStyle/>
                    <a:p>
                      <a:r>
                        <a:rPr lang="en-US" sz="1300" i="1" kern="100" spc="-50" baseline="0" dirty="0" smtClean="0">
                          <a:solidFill>
                            <a:schemeClr val="accent1"/>
                          </a:solidFill>
                          <a:latin typeface="Corbel" panose="020B0503020204020204" pitchFamily="34" charset="0"/>
                        </a:rPr>
                        <a:t>Placeholder content for section title or page title</a:t>
                      </a:r>
                      <a:endParaRPr lang="en-US" sz="13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23" name="Table 22"/>
          <p:cNvGraphicFramePr>
            <a:graphicFrameLocks noGrp="1"/>
          </p:cNvGraphicFramePr>
          <p:nvPr>
            <p:extLst/>
          </p:nvPr>
        </p:nvGraphicFramePr>
        <p:xfrm>
          <a:off x="2142239" y="5545674"/>
          <a:ext cx="1497013" cy="579120"/>
        </p:xfrm>
        <a:graphic>
          <a:graphicData uri="http://schemas.openxmlformats.org/drawingml/2006/table">
            <a:tbl>
              <a:tblPr>
                <a:tableStyleId>{5C22544A-7EE6-4342-B048-85BDC9FD1C3A}</a:tableStyleId>
              </a:tblPr>
              <a:tblGrid>
                <a:gridCol w="1497013"/>
              </a:tblGrid>
              <a:tr h="0">
                <a:tc>
                  <a:txBody>
                    <a:bodyPr/>
                    <a:lstStyle/>
                    <a:p>
                      <a:r>
                        <a:rPr lang="en-US" sz="1300" i="1" kern="100" spc="-50" baseline="0" dirty="0" smtClean="0">
                          <a:solidFill>
                            <a:schemeClr val="accent1"/>
                          </a:solidFill>
                          <a:latin typeface="Corbel" panose="020B0503020204020204" pitchFamily="34" charset="0"/>
                        </a:rPr>
                        <a:t>Placeholder content for section title or page title</a:t>
                      </a:r>
                      <a:endParaRPr lang="en-US" sz="13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24" name="Table 23"/>
          <p:cNvGraphicFramePr>
            <a:graphicFrameLocks noGrp="1"/>
          </p:cNvGraphicFramePr>
          <p:nvPr>
            <p:extLst/>
          </p:nvPr>
        </p:nvGraphicFramePr>
        <p:xfrm>
          <a:off x="3829050" y="5545674"/>
          <a:ext cx="1497013" cy="579120"/>
        </p:xfrm>
        <a:graphic>
          <a:graphicData uri="http://schemas.openxmlformats.org/drawingml/2006/table">
            <a:tbl>
              <a:tblPr>
                <a:tableStyleId>{5C22544A-7EE6-4342-B048-85BDC9FD1C3A}</a:tableStyleId>
              </a:tblPr>
              <a:tblGrid>
                <a:gridCol w="1497013"/>
              </a:tblGrid>
              <a:tr h="0">
                <a:tc>
                  <a:txBody>
                    <a:bodyPr/>
                    <a:lstStyle/>
                    <a:p>
                      <a:r>
                        <a:rPr lang="en-US" sz="1300" i="1" kern="100" spc="-50" baseline="0" dirty="0" smtClean="0">
                          <a:solidFill>
                            <a:schemeClr val="accent1"/>
                          </a:solidFill>
                          <a:latin typeface="Corbel" panose="020B0503020204020204" pitchFamily="34" charset="0"/>
                        </a:rPr>
                        <a:t>Placeholder content for section title or page title</a:t>
                      </a:r>
                      <a:endParaRPr lang="en-US" sz="13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25" name="Table 24"/>
          <p:cNvGraphicFramePr>
            <a:graphicFrameLocks noGrp="1"/>
          </p:cNvGraphicFramePr>
          <p:nvPr>
            <p:extLst/>
          </p:nvPr>
        </p:nvGraphicFramePr>
        <p:xfrm>
          <a:off x="5511951" y="5545674"/>
          <a:ext cx="1497013" cy="579120"/>
        </p:xfrm>
        <a:graphic>
          <a:graphicData uri="http://schemas.openxmlformats.org/drawingml/2006/table">
            <a:tbl>
              <a:tblPr>
                <a:tableStyleId>{5C22544A-7EE6-4342-B048-85BDC9FD1C3A}</a:tableStyleId>
              </a:tblPr>
              <a:tblGrid>
                <a:gridCol w="1497013"/>
              </a:tblGrid>
              <a:tr h="0">
                <a:tc>
                  <a:txBody>
                    <a:bodyPr/>
                    <a:lstStyle/>
                    <a:p>
                      <a:r>
                        <a:rPr lang="en-US" sz="1300" i="1" kern="100" spc="-50" baseline="0" dirty="0" smtClean="0">
                          <a:solidFill>
                            <a:schemeClr val="accent1"/>
                          </a:solidFill>
                          <a:latin typeface="Corbel" panose="020B0503020204020204" pitchFamily="34" charset="0"/>
                        </a:rPr>
                        <a:t>Placeholder content for section title or page title</a:t>
                      </a:r>
                      <a:endParaRPr lang="en-US" sz="13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graphicFrame>
        <p:nvGraphicFramePr>
          <p:cNvPr id="26" name="Table 25"/>
          <p:cNvGraphicFramePr>
            <a:graphicFrameLocks noGrp="1"/>
          </p:cNvGraphicFramePr>
          <p:nvPr>
            <p:extLst/>
          </p:nvPr>
        </p:nvGraphicFramePr>
        <p:xfrm>
          <a:off x="7198762" y="5545674"/>
          <a:ext cx="1497013" cy="579120"/>
        </p:xfrm>
        <a:graphic>
          <a:graphicData uri="http://schemas.openxmlformats.org/drawingml/2006/table">
            <a:tbl>
              <a:tblPr>
                <a:tableStyleId>{5C22544A-7EE6-4342-B048-85BDC9FD1C3A}</a:tableStyleId>
              </a:tblPr>
              <a:tblGrid>
                <a:gridCol w="1497013"/>
              </a:tblGrid>
              <a:tr h="0">
                <a:tc>
                  <a:txBody>
                    <a:bodyPr/>
                    <a:lstStyle/>
                    <a:p>
                      <a:r>
                        <a:rPr lang="en-US" sz="1300" i="1" kern="100" spc="-50" baseline="0" dirty="0" smtClean="0">
                          <a:solidFill>
                            <a:schemeClr val="accent1"/>
                          </a:solidFill>
                          <a:latin typeface="Corbel" panose="020B0503020204020204" pitchFamily="34" charset="0"/>
                        </a:rPr>
                        <a:t>Placeholder content for section title or page title</a:t>
                      </a:r>
                      <a:endParaRPr lang="en-US" sz="13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7490104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a:t>w</a:t>
            </a:r>
            <a:r>
              <a:rPr lang="en-US" dirty="0" smtClean="0"/>
              <a:t>hat is a </a:t>
            </a:r>
            <a:r>
              <a:rPr lang="en-US" dirty="0" err="1" smtClean="0"/>
              <a:t>slidedoc</a:t>
            </a:r>
            <a:r>
              <a:rPr lang="en-US" dirty="0" smtClean="0"/>
              <a:t>?</a:t>
            </a:r>
            <a:endParaRPr lang="en-US" dirty="0"/>
          </a:p>
        </p:txBody>
      </p:sp>
      <p:sp>
        <p:nvSpPr>
          <p:cNvPr id="14" name="Content Placeholder 13"/>
          <p:cNvSpPr>
            <a:spLocks noGrp="1"/>
          </p:cNvSpPr>
          <p:nvPr>
            <p:ph sz="quarter" idx="15"/>
          </p:nvPr>
        </p:nvSpPr>
        <p:spPr/>
        <p:txBody>
          <a:bodyPr/>
          <a:lstStyle/>
          <a:p>
            <a:r>
              <a:rPr lang="en-US" dirty="0" smtClean="0"/>
              <a:t>The way we communicate is changing. In our time-strapped world, we like information that is consumed quickly. </a:t>
            </a:r>
          </a:p>
          <a:p>
            <a:pPr lvl="2"/>
            <a:r>
              <a:rPr lang="en-US" dirty="0" smtClean="0"/>
              <a:t>This has led organizations to look for a way to fill the gap between long-form documents and presentations. What has emerged are </a:t>
            </a:r>
            <a:r>
              <a:rPr lang="en-US" dirty="0" err="1" smtClean="0"/>
              <a:t>slidedocs</a:t>
            </a:r>
            <a:r>
              <a:rPr lang="en-US" dirty="0" smtClean="0"/>
              <a:t>.</a:t>
            </a:r>
          </a:p>
          <a:p>
            <a:pPr lvl="2"/>
            <a:r>
              <a:rPr lang="en-US" dirty="0" smtClean="0"/>
              <a:t>A </a:t>
            </a:r>
            <a:r>
              <a:rPr lang="en-US" dirty="0" err="1" smtClean="0"/>
              <a:t>slidedoc</a:t>
            </a:r>
            <a:r>
              <a:rPr lang="en-US" dirty="0" smtClean="0"/>
              <a:t> is a visual document intended to be read and referenced instead of projected. </a:t>
            </a:r>
            <a:r>
              <a:rPr lang="en-US" dirty="0" err="1" smtClean="0"/>
              <a:t>Slidedocs</a:t>
            </a:r>
            <a:r>
              <a:rPr lang="en-US" dirty="0" smtClean="0"/>
              <a:t> work for a variety of communication scenarios, from sales collateral to in-meeting reference material. And because of their modular nature, </a:t>
            </a:r>
            <a:r>
              <a:rPr lang="en-US" dirty="0" err="1" smtClean="0"/>
              <a:t>slidedocs</a:t>
            </a:r>
            <a:r>
              <a:rPr lang="en-US" dirty="0" smtClean="0"/>
              <a:t> can spread your smart thinking throughout your organization.</a:t>
            </a:r>
            <a:endParaRPr lang="en-US" dirty="0"/>
          </a:p>
        </p:txBody>
      </p:sp>
      <p:sp>
        <p:nvSpPr>
          <p:cNvPr id="15" name="Content Placeholder 14"/>
          <p:cNvSpPr>
            <a:spLocks noGrp="1"/>
          </p:cNvSpPr>
          <p:nvPr>
            <p:ph sz="quarter" idx="16"/>
          </p:nvPr>
        </p:nvSpPr>
        <p:spPr/>
        <p:txBody>
          <a:bodyPr/>
          <a:lstStyle/>
          <a:p>
            <a:pPr lvl="2">
              <a:buNone/>
            </a:pPr>
            <a:r>
              <a:rPr lang="en-US" dirty="0"/>
              <a:t>Effective </a:t>
            </a:r>
            <a:r>
              <a:rPr lang="en-US" dirty="0" err="1"/>
              <a:t>slidedocs</a:t>
            </a:r>
            <a:r>
              <a:rPr lang="en-US" dirty="0"/>
              <a:t> are developed by </a:t>
            </a:r>
            <a:r>
              <a:rPr lang="en-US" dirty="0">
                <a:solidFill>
                  <a:schemeClr val="accent2"/>
                </a:solidFill>
                <a:hlinkClick r:id="rId2"/>
              </a:rPr>
              <a:t>knowing your audience</a:t>
            </a:r>
            <a:r>
              <a:rPr lang="en-US" dirty="0">
                <a:solidFill>
                  <a:schemeClr val="accent2"/>
                </a:solidFill>
              </a:rPr>
              <a:t>, </a:t>
            </a:r>
            <a:r>
              <a:rPr lang="en-US" dirty="0"/>
              <a:t>understanding how they consume information, and by having one clear big idea. Developing effective </a:t>
            </a:r>
            <a:r>
              <a:rPr lang="en-US" dirty="0" err="1"/>
              <a:t>slidedocs</a:t>
            </a:r>
            <a:r>
              <a:rPr lang="en-US" dirty="0"/>
              <a:t> also requires visualizing ideas and making the information easy to navigate. </a:t>
            </a:r>
          </a:p>
          <a:p>
            <a:pPr lvl="2">
              <a:buNone/>
            </a:pPr>
            <a:r>
              <a:rPr lang="en-US" dirty="0"/>
              <a:t>Slidedocs are one of the most effective tools for communicating ideas quickly and establishing consensus. Your ideas deserve the best possible communication vehicle. Slidedocs are designed for the way we communicate today.</a:t>
            </a:r>
          </a:p>
        </p:txBody>
      </p:sp>
      <p:sp>
        <p:nvSpPr>
          <p:cNvPr id="30" name="Text Placeholder 29"/>
          <p:cNvSpPr>
            <a:spLocks noGrp="1"/>
          </p:cNvSpPr>
          <p:nvPr>
            <p:ph type="body" idx="28"/>
          </p:nvPr>
        </p:nvSpPr>
        <p:spPr/>
        <p:txBody>
          <a:bodyPr/>
          <a:lstStyle/>
          <a:p>
            <a:r>
              <a:rPr lang="en-US" dirty="0" smtClean="0"/>
              <a:t>introduction</a:t>
            </a:r>
            <a:endParaRPr lang="en-US" dirty="0" smtClean="0">
              <a:solidFill>
                <a:schemeClr val="accent3"/>
              </a:solidFill>
            </a:endParaRPr>
          </a:p>
        </p:txBody>
      </p:sp>
      <p:sp>
        <p:nvSpPr>
          <p:cNvPr id="29"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Rectangle 30"/>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Rectangle 31"/>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Rectangle 32"/>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Rectangle 33"/>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9" name="Rectangle 38"/>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5" name="Group 34"/>
          <p:cNvGrpSpPr/>
          <p:nvPr/>
        </p:nvGrpSpPr>
        <p:grpSpPr>
          <a:xfrm>
            <a:off x="685800" y="6165890"/>
            <a:ext cx="1229008" cy="119062"/>
            <a:chOff x="685800" y="6165890"/>
            <a:chExt cx="1229008" cy="119062"/>
          </a:xfrm>
        </p:grpSpPr>
        <p:sp>
          <p:nvSpPr>
            <p:cNvPr id="36"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7"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38" name="TextBox 37"/>
          <p:cNvSpPr txBox="1"/>
          <p:nvPr/>
        </p:nvSpPr>
        <p:spPr>
          <a:xfrm>
            <a:off x="685800" y="6287390"/>
            <a:ext cx="1229008" cy="200055"/>
          </a:xfrm>
          <a:prstGeom prst="rect">
            <a:avLst/>
          </a:prstGeom>
          <a:noFill/>
        </p:spPr>
        <p:txBody>
          <a:bodyPr wrap="square" lIns="0" tIns="0" rIns="0" bIns="0" rtlCol="0">
            <a:spAutoFit/>
          </a:bodyPr>
          <a:lstStyle/>
          <a:p>
            <a:r>
              <a:rPr lang="en-US" sz="1300" dirty="0" smtClean="0">
                <a:solidFill>
                  <a:srgbClr val="3C8689"/>
                </a:solidFill>
                <a:latin typeface="Franklin Gothic Demi Cond" panose="020B0706030402020204" pitchFamily="34" charset="0"/>
              </a:rPr>
              <a:t>section 01</a:t>
            </a:r>
            <a:endParaRPr lang="en-US" sz="1300" dirty="0">
              <a:solidFill>
                <a:srgbClr val="3C8689"/>
              </a:solidFill>
              <a:latin typeface="Franklin Gothic Demi Cond" panose="020B0706030402020204" pitchFamily="34" charset="0"/>
            </a:endParaRPr>
          </a:p>
        </p:txBody>
      </p:sp>
      <p:sp>
        <p:nvSpPr>
          <p:cNvPr id="24" name="Rectangle 23"/>
          <p:cNvSpPr/>
          <p:nvPr/>
        </p:nvSpPr>
        <p:spPr>
          <a:xfrm>
            <a:off x="4700954" y="5093678"/>
            <a:ext cx="3757246" cy="697523"/>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smtClean="0">
                <a:solidFill>
                  <a:srgbClr val="3C8689"/>
                </a:solidFill>
                <a:latin typeface="Franklin Gothic Demi Cond" panose="020B0706030402020204" pitchFamily="34" charset="0"/>
              </a:rPr>
              <a:t>This template accommodates longer-form </a:t>
            </a:r>
            <a:r>
              <a:rPr lang="en-US" sz="1400" dirty="0">
                <a:solidFill>
                  <a:srgbClr val="3C8689"/>
                </a:solidFill>
                <a:latin typeface="Franklin Gothic Demi Cond" panose="020B0706030402020204" pitchFamily="34" charset="0"/>
              </a:rPr>
              <a:t>reading material</a:t>
            </a:r>
          </a:p>
        </p:txBody>
      </p:sp>
    </p:spTree>
    <p:extLst>
      <p:ext uri="{BB962C8B-B14F-4D97-AF65-F5344CB8AC3E}">
        <p14:creationId xmlns:p14="http://schemas.microsoft.com/office/powerpoint/2010/main" val="101381290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Slidedocs are like books</a:t>
            </a:r>
            <a:endParaRPr lang="en-US" dirty="0"/>
          </a:p>
        </p:txBody>
      </p:sp>
      <p:sp>
        <p:nvSpPr>
          <p:cNvPr id="8" name="Content Placeholder 7"/>
          <p:cNvSpPr>
            <a:spLocks noGrp="1"/>
          </p:cNvSpPr>
          <p:nvPr>
            <p:ph sz="quarter" idx="15"/>
          </p:nvPr>
        </p:nvSpPr>
        <p:spPr/>
        <p:txBody>
          <a:bodyPr/>
          <a:lstStyle/>
          <a:p>
            <a:pPr lvl="2"/>
            <a:r>
              <a:rPr lang="en-US" smtClean="0"/>
              <a:t>Slidedocs borrow some specific design aspects from books. Books have a cover, table of contents, clear chapter indicators, prose, page numbers, and other small design decisions that have big information architecture implications to help readers navigate the contents.</a:t>
            </a:r>
          </a:p>
          <a:p>
            <a:pPr lvl="2"/>
            <a:r>
              <a:rPr lang="en-US" smtClean="0"/>
              <a:t>Flipping through the pages of a slidedoc should feel similar to flipping through the printed pages of a book or swiping the screen of a tablet device.</a:t>
            </a:r>
            <a:endParaRPr lang="en-US" dirty="0"/>
          </a:p>
        </p:txBody>
      </p:sp>
      <p:sp>
        <p:nvSpPr>
          <p:cNvPr id="16" name="Content Placeholder 15"/>
          <p:cNvSpPr>
            <a:spLocks noGrp="1"/>
          </p:cNvSpPr>
          <p:nvPr>
            <p:ph sz="quarter" idx="16"/>
          </p:nvPr>
        </p:nvSpPr>
        <p:spPr/>
        <p:txBody>
          <a:bodyPr/>
          <a:lstStyle/>
          <a:p>
            <a:r>
              <a:rPr lang="en-US" smtClean="0"/>
              <a:t>The masters are set up for prose and have plenty of white space. Each page holds just the right amount of information to process quickly.</a:t>
            </a:r>
          </a:p>
          <a:p>
            <a:endParaRPr lang="en-US" dirty="0"/>
          </a:p>
        </p:txBody>
      </p:sp>
      <p:sp>
        <p:nvSpPr>
          <p:cNvPr id="17" name="Text Placeholder 16"/>
          <p:cNvSpPr>
            <a:spLocks noGrp="1"/>
          </p:cNvSpPr>
          <p:nvPr>
            <p:ph type="body" idx="28"/>
          </p:nvPr>
        </p:nvSpPr>
        <p:spPr/>
        <p:txBody>
          <a:bodyPr/>
          <a:lstStyle/>
          <a:p>
            <a:r>
              <a:rPr lang="en-US" smtClean="0"/>
              <a:t>introduction</a:t>
            </a:r>
            <a:endParaRPr lang="en-US" dirty="0"/>
          </a:p>
        </p:txBody>
      </p:sp>
      <p:sp>
        <p:nvSpPr>
          <p:cNvPr id="9" name="Content Placeholder 8"/>
          <p:cNvSpPr>
            <a:spLocks noGrp="1"/>
          </p:cNvSpPr>
          <p:nvPr>
            <p:ph type="body" sz="quarter" idx="14"/>
          </p:nvPr>
        </p:nvSpPr>
        <p:spPr/>
        <p:txBody>
          <a:bodyPr/>
          <a:lstStyle/>
          <a:p>
            <a:r>
              <a:rPr lang="en-US" smtClean="0"/>
              <a:t>See page 67 to 81 at </a:t>
            </a:r>
            <a:r>
              <a:rPr lang="en-US" smtClean="0">
                <a:hlinkClick r:id="rId2"/>
              </a:rPr>
              <a:t>www.slidedocs.com</a:t>
            </a:r>
            <a:r>
              <a:rPr lang="en-US" smtClean="0"/>
              <a:t> </a:t>
            </a:r>
            <a:endParaRPr lang="en-US" dirty="0"/>
          </a:p>
        </p:txBody>
      </p:sp>
    </p:spTree>
    <p:extLst>
      <p:ext uri="{BB962C8B-B14F-4D97-AF65-F5344CB8AC3E}">
        <p14:creationId xmlns:p14="http://schemas.microsoft.com/office/powerpoint/2010/main" val="101817180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master layout options</a:t>
            </a:r>
            <a:endParaRPr lang="en-US" dirty="0"/>
          </a:p>
        </p:txBody>
      </p:sp>
      <p:sp>
        <p:nvSpPr>
          <p:cNvPr id="159" name="Content Placeholder 158"/>
          <p:cNvSpPr>
            <a:spLocks noGrp="1"/>
          </p:cNvSpPr>
          <p:nvPr>
            <p:ph sz="quarter" idx="15"/>
          </p:nvPr>
        </p:nvSpPr>
        <p:spPr/>
        <p:txBody>
          <a:bodyPr/>
          <a:lstStyle/>
          <a:p>
            <a:pPr lvl="2"/>
            <a:r>
              <a:rPr lang="en-US" smtClean="0"/>
              <a:t>Each master is segmented into sections that would accommodate prose and graphics. There are various layouts already predesigned into the masters that will help you break up your content into bite-sized chunks that make your slidedoc much easier to read.</a:t>
            </a:r>
          </a:p>
          <a:p>
            <a:pPr lvl="2"/>
            <a:endParaRPr lang="en-US" dirty="0" smtClean="0"/>
          </a:p>
        </p:txBody>
      </p:sp>
      <p:sp>
        <p:nvSpPr>
          <p:cNvPr id="12" name="Text Placeholder 11"/>
          <p:cNvSpPr>
            <a:spLocks noGrp="1"/>
          </p:cNvSpPr>
          <p:nvPr>
            <p:ph type="body" idx="28"/>
          </p:nvPr>
        </p:nvSpPr>
        <p:spPr/>
        <p:txBody>
          <a:bodyPr/>
          <a:lstStyle/>
          <a:p>
            <a:r>
              <a:rPr lang="en-US" smtClean="0"/>
              <a:t>introduction</a:t>
            </a:r>
            <a:endParaRPr lang="en-US" dirty="0"/>
          </a:p>
        </p:txBody>
      </p:sp>
      <p:sp>
        <p:nvSpPr>
          <p:cNvPr id="25" name="Text Placeholder 24"/>
          <p:cNvSpPr>
            <a:spLocks noGrp="1"/>
          </p:cNvSpPr>
          <p:nvPr>
            <p:ph type="body" sz="quarter" idx="14"/>
          </p:nvPr>
        </p:nvSpPr>
        <p:spPr/>
        <p:txBody>
          <a:bodyPr/>
          <a:lstStyle/>
          <a:p>
            <a:endParaRPr lang="en-US"/>
          </a:p>
        </p:txBody>
      </p:sp>
      <p:grpSp>
        <p:nvGrpSpPr>
          <p:cNvPr id="27" name="Group 26"/>
          <p:cNvGrpSpPr/>
          <p:nvPr/>
        </p:nvGrpSpPr>
        <p:grpSpPr>
          <a:xfrm>
            <a:off x="4863139" y="2971800"/>
            <a:ext cx="1113536" cy="835152"/>
            <a:chOff x="4863139" y="2971800"/>
            <a:chExt cx="1113536" cy="835152"/>
          </a:xfrm>
        </p:grpSpPr>
        <p:sp>
          <p:nvSpPr>
            <p:cNvPr id="82" name="Rectangle 81"/>
            <p:cNvSpPr/>
            <p:nvPr/>
          </p:nvSpPr>
          <p:spPr>
            <a:xfrm>
              <a:off x="4863139" y="2971800"/>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91" name="Group 90"/>
            <p:cNvGrpSpPr/>
            <p:nvPr/>
          </p:nvGrpSpPr>
          <p:grpSpPr>
            <a:xfrm>
              <a:off x="4863139" y="2971800"/>
              <a:ext cx="1113536" cy="835152"/>
              <a:chOff x="0" y="0"/>
              <a:chExt cx="9144000" cy="6858000"/>
            </a:xfrm>
          </p:grpSpPr>
          <p:sp>
            <p:nvSpPr>
              <p:cNvPr id="92" name="Rectangle 91"/>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smtClean="0">
                  <a:solidFill>
                    <a:prstClr val="white"/>
                  </a:solidFill>
                  <a:latin typeface="Franklin Gothic Demi Cond" panose="020B0706030402020204" pitchFamily="34" charset="0"/>
                </a:endParaRPr>
              </a:p>
            </p:txBody>
          </p:sp>
          <p:sp>
            <p:nvSpPr>
              <p:cNvPr id="93" name="Rectangle 92"/>
              <p:cNvSpPr/>
              <p:nvPr/>
            </p:nvSpPr>
            <p:spPr>
              <a:xfrm>
                <a:off x="674703" y="1905001"/>
                <a:ext cx="7781808" cy="22252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94" name="Rectangle 93"/>
              <p:cNvSpPr/>
              <p:nvPr/>
            </p:nvSpPr>
            <p:spPr>
              <a:xfrm>
                <a:off x="674703" y="4620890"/>
                <a:ext cx="7781808" cy="141577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grpSp>
      </p:grpSp>
      <p:grpSp>
        <p:nvGrpSpPr>
          <p:cNvPr id="28" name="Group 27"/>
          <p:cNvGrpSpPr/>
          <p:nvPr/>
        </p:nvGrpSpPr>
        <p:grpSpPr>
          <a:xfrm>
            <a:off x="6101298" y="2971800"/>
            <a:ext cx="1113536" cy="835153"/>
            <a:chOff x="6101298" y="2971800"/>
            <a:chExt cx="1113536" cy="835153"/>
          </a:xfrm>
        </p:grpSpPr>
        <p:sp>
          <p:nvSpPr>
            <p:cNvPr id="86" name="Rectangle 85"/>
            <p:cNvSpPr/>
            <p:nvPr/>
          </p:nvSpPr>
          <p:spPr>
            <a:xfrm>
              <a:off x="6101298" y="2971800"/>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10" name="Group 109"/>
            <p:cNvGrpSpPr/>
            <p:nvPr/>
          </p:nvGrpSpPr>
          <p:grpSpPr>
            <a:xfrm>
              <a:off x="6101298" y="2971800"/>
              <a:ext cx="1113536" cy="835153"/>
              <a:chOff x="0" y="0"/>
              <a:chExt cx="9144000" cy="6858000"/>
            </a:xfrm>
          </p:grpSpPr>
          <p:sp>
            <p:nvSpPr>
              <p:cNvPr id="111" name="Rectangle 110"/>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smtClean="0">
                  <a:solidFill>
                    <a:prstClr val="white"/>
                  </a:solidFill>
                  <a:latin typeface="Franklin Gothic Demi Cond" panose="020B0706030402020204" pitchFamily="34" charset="0"/>
                </a:endParaRPr>
              </a:p>
            </p:txBody>
          </p:sp>
          <p:sp>
            <p:nvSpPr>
              <p:cNvPr id="112" name="Rectangle 111"/>
              <p:cNvSpPr/>
              <p:nvPr/>
            </p:nvSpPr>
            <p:spPr>
              <a:xfrm>
                <a:off x="1689100" y="2971800"/>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13" name="Rectangle 112"/>
              <p:cNvSpPr/>
              <p:nvPr/>
            </p:nvSpPr>
            <p:spPr>
              <a:xfrm>
                <a:off x="1689100" y="3886205"/>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14" name="Rectangle 113"/>
              <p:cNvSpPr/>
              <p:nvPr/>
            </p:nvSpPr>
            <p:spPr>
              <a:xfrm>
                <a:off x="1689100" y="4800610"/>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15" name="Rectangle 114"/>
              <p:cNvSpPr/>
              <p:nvPr/>
            </p:nvSpPr>
            <p:spPr>
              <a:xfrm>
                <a:off x="5814997" y="2971800"/>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16" name="Rectangle 115"/>
              <p:cNvSpPr/>
              <p:nvPr/>
            </p:nvSpPr>
            <p:spPr>
              <a:xfrm>
                <a:off x="5814997" y="3886205"/>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17" name="Rectangle 116"/>
              <p:cNvSpPr/>
              <p:nvPr/>
            </p:nvSpPr>
            <p:spPr>
              <a:xfrm>
                <a:off x="5814997" y="4800610"/>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18" name="Rectangle 117"/>
              <p:cNvSpPr/>
              <p:nvPr/>
            </p:nvSpPr>
            <p:spPr>
              <a:xfrm>
                <a:off x="685800" y="2971800"/>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19" name="Rectangle 118"/>
              <p:cNvSpPr/>
              <p:nvPr/>
            </p:nvSpPr>
            <p:spPr>
              <a:xfrm>
                <a:off x="685800" y="3886205"/>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20" name="Rectangle 119"/>
              <p:cNvSpPr/>
              <p:nvPr/>
            </p:nvSpPr>
            <p:spPr>
              <a:xfrm>
                <a:off x="685800" y="4800610"/>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21" name="Rectangle 120"/>
              <p:cNvSpPr/>
              <p:nvPr/>
            </p:nvSpPr>
            <p:spPr>
              <a:xfrm>
                <a:off x="4811697" y="2971800"/>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22" name="Rectangle 121"/>
              <p:cNvSpPr/>
              <p:nvPr/>
            </p:nvSpPr>
            <p:spPr>
              <a:xfrm>
                <a:off x="4811697" y="3886205"/>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23" name="Rectangle 122"/>
              <p:cNvSpPr/>
              <p:nvPr/>
            </p:nvSpPr>
            <p:spPr>
              <a:xfrm>
                <a:off x="4811697" y="4800610"/>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24" name="Rectangle 123"/>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srgbClr val="69685B"/>
                  </a:solidFill>
                  <a:latin typeface="Georgia" pitchFamily="18" charset="0"/>
                </a:endParaRPr>
              </a:p>
            </p:txBody>
          </p:sp>
        </p:grpSp>
      </p:grpSp>
      <p:grpSp>
        <p:nvGrpSpPr>
          <p:cNvPr id="29" name="Group 28"/>
          <p:cNvGrpSpPr/>
          <p:nvPr/>
        </p:nvGrpSpPr>
        <p:grpSpPr>
          <a:xfrm>
            <a:off x="7339457" y="2971800"/>
            <a:ext cx="1113536" cy="835152"/>
            <a:chOff x="7339457" y="2971800"/>
            <a:chExt cx="1113536" cy="835152"/>
          </a:xfrm>
        </p:grpSpPr>
        <p:sp>
          <p:nvSpPr>
            <p:cNvPr id="90" name="Rectangle 89"/>
            <p:cNvSpPr/>
            <p:nvPr/>
          </p:nvSpPr>
          <p:spPr>
            <a:xfrm>
              <a:off x="7339457" y="2971800"/>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25" name="Group 124"/>
            <p:cNvGrpSpPr/>
            <p:nvPr/>
          </p:nvGrpSpPr>
          <p:grpSpPr>
            <a:xfrm>
              <a:off x="7339457" y="2971800"/>
              <a:ext cx="1113536" cy="835152"/>
              <a:chOff x="0" y="0"/>
              <a:chExt cx="9144000" cy="6858000"/>
            </a:xfrm>
          </p:grpSpPr>
          <p:sp>
            <p:nvSpPr>
              <p:cNvPr id="126" name="Rectangle 125"/>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smtClean="0">
                  <a:solidFill>
                    <a:prstClr val="white"/>
                  </a:solidFill>
                  <a:latin typeface="Franklin Gothic Demi Cond" panose="020B0706030402020204" pitchFamily="34" charset="0"/>
                </a:endParaRPr>
              </a:p>
            </p:txBody>
          </p:sp>
          <p:sp>
            <p:nvSpPr>
              <p:cNvPr id="127" name="Rectangle 126"/>
              <p:cNvSpPr/>
              <p:nvPr/>
            </p:nvSpPr>
            <p:spPr>
              <a:xfrm>
                <a:off x="685800" y="2971800"/>
                <a:ext cx="3657600" cy="2743202"/>
              </a:xfrm>
              <a:prstGeom prst="rect">
                <a:avLst/>
              </a:prstGeom>
              <a:solidFill>
                <a:srgbClr val="CEC9B5"/>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28" name="Rectangle 127"/>
              <p:cNvSpPr/>
              <p:nvPr/>
            </p:nvSpPr>
            <p:spPr>
              <a:xfrm>
                <a:off x="4800601" y="2971800"/>
                <a:ext cx="3657600"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29" name="Rectangle 128"/>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30" name="Rectangle 129"/>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31"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2" name="Rectangle 131"/>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3" name="Rectangle 132"/>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4" name="Rectangle 133"/>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5" name="Rectangle 134"/>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6"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grpSp>
        <p:nvGrpSpPr>
          <p:cNvPr id="31" name="Group 30"/>
          <p:cNvGrpSpPr/>
          <p:nvPr/>
        </p:nvGrpSpPr>
        <p:grpSpPr>
          <a:xfrm>
            <a:off x="4863139" y="3925824"/>
            <a:ext cx="1113536" cy="835152"/>
            <a:chOff x="4863139" y="3925824"/>
            <a:chExt cx="1113536" cy="835152"/>
          </a:xfrm>
        </p:grpSpPr>
        <p:sp>
          <p:nvSpPr>
            <p:cNvPr id="81" name="Rectangle 80"/>
            <p:cNvSpPr/>
            <p:nvPr/>
          </p:nvSpPr>
          <p:spPr>
            <a:xfrm>
              <a:off x="4863139" y="3925824"/>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37" name="Group 136"/>
            <p:cNvGrpSpPr/>
            <p:nvPr/>
          </p:nvGrpSpPr>
          <p:grpSpPr>
            <a:xfrm>
              <a:off x="4863139" y="3925824"/>
              <a:ext cx="1113536" cy="835152"/>
              <a:chOff x="0" y="0"/>
              <a:chExt cx="9144000" cy="6858000"/>
            </a:xfrm>
          </p:grpSpPr>
          <p:sp>
            <p:nvSpPr>
              <p:cNvPr id="138" name="Rectangle 137"/>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smtClean="0">
                  <a:solidFill>
                    <a:prstClr val="white"/>
                  </a:solidFill>
                  <a:latin typeface="Franklin Gothic Demi Cond" panose="020B0706030402020204" pitchFamily="34" charset="0"/>
                </a:endParaRPr>
              </a:p>
            </p:txBody>
          </p:sp>
          <p:sp>
            <p:nvSpPr>
              <p:cNvPr id="139" name="Rectangle 138"/>
              <p:cNvSpPr/>
              <p:nvPr/>
            </p:nvSpPr>
            <p:spPr>
              <a:xfrm>
                <a:off x="685800" y="2971800"/>
                <a:ext cx="5029200"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40" name="Rectangle 139"/>
              <p:cNvSpPr/>
              <p:nvPr/>
            </p:nvSpPr>
            <p:spPr>
              <a:xfrm>
                <a:off x="6172200" y="2971800"/>
                <a:ext cx="2286001"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41" name="Rectangle 140"/>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42" name="Rectangle 141"/>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43"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4" name="Rectangle 143"/>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5" name="Rectangle 144"/>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6" name="Rectangle 145"/>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7" name="Rectangle 146"/>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8"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grpSp>
        <p:nvGrpSpPr>
          <p:cNvPr id="35" name="Group 34"/>
          <p:cNvGrpSpPr/>
          <p:nvPr/>
        </p:nvGrpSpPr>
        <p:grpSpPr>
          <a:xfrm>
            <a:off x="6101298" y="3925824"/>
            <a:ext cx="1113536" cy="835153"/>
            <a:chOff x="6101298" y="3925824"/>
            <a:chExt cx="1113536" cy="835153"/>
          </a:xfrm>
        </p:grpSpPr>
        <p:sp>
          <p:nvSpPr>
            <p:cNvPr id="85" name="Rectangle 84"/>
            <p:cNvSpPr/>
            <p:nvPr/>
          </p:nvSpPr>
          <p:spPr>
            <a:xfrm>
              <a:off x="6101298" y="3925824"/>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49" name="Group 148"/>
            <p:cNvGrpSpPr/>
            <p:nvPr/>
          </p:nvGrpSpPr>
          <p:grpSpPr>
            <a:xfrm>
              <a:off x="6101298" y="3925825"/>
              <a:ext cx="1113536" cy="835152"/>
              <a:chOff x="0" y="0"/>
              <a:chExt cx="9144000" cy="6858000"/>
            </a:xfrm>
          </p:grpSpPr>
          <p:sp>
            <p:nvSpPr>
              <p:cNvPr id="150" name="Rectangle 149"/>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smtClean="0">
                  <a:solidFill>
                    <a:prstClr val="white"/>
                  </a:solidFill>
                  <a:latin typeface="Franklin Gothic Demi Cond" panose="020B0706030402020204" pitchFamily="34" charset="0"/>
                </a:endParaRPr>
              </a:p>
            </p:txBody>
          </p:sp>
          <p:sp>
            <p:nvSpPr>
              <p:cNvPr id="151" name="Rectangle 150"/>
              <p:cNvSpPr/>
              <p:nvPr/>
            </p:nvSpPr>
            <p:spPr>
              <a:xfrm>
                <a:off x="685800" y="2971800"/>
                <a:ext cx="2286000"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52" name="Rectangle 151"/>
              <p:cNvSpPr/>
              <p:nvPr/>
            </p:nvSpPr>
            <p:spPr>
              <a:xfrm>
                <a:off x="3429000" y="2971800"/>
                <a:ext cx="5029201"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53" name="Rectangle 152"/>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54" name="Rectangle 153"/>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55"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56" name="Rectangle 155"/>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57" name="Rectangle 156"/>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58" name="Rectangle 157"/>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60" name="Rectangle 159"/>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61"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grpSp>
        <p:nvGrpSpPr>
          <p:cNvPr id="30" name="Group 29"/>
          <p:cNvGrpSpPr/>
          <p:nvPr/>
        </p:nvGrpSpPr>
        <p:grpSpPr>
          <a:xfrm>
            <a:off x="7339457" y="3925824"/>
            <a:ext cx="1113537" cy="835153"/>
            <a:chOff x="7339457" y="3925824"/>
            <a:chExt cx="1113537" cy="835153"/>
          </a:xfrm>
        </p:grpSpPr>
        <p:sp>
          <p:nvSpPr>
            <p:cNvPr id="89" name="Rectangle 88"/>
            <p:cNvSpPr/>
            <p:nvPr/>
          </p:nvSpPr>
          <p:spPr>
            <a:xfrm>
              <a:off x="7339457" y="3925824"/>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62" name="Group 161"/>
            <p:cNvGrpSpPr/>
            <p:nvPr/>
          </p:nvGrpSpPr>
          <p:grpSpPr>
            <a:xfrm>
              <a:off x="7339457" y="3925824"/>
              <a:ext cx="1113537" cy="835153"/>
              <a:chOff x="0" y="0"/>
              <a:chExt cx="9144000" cy="6858000"/>
            </a:xfrm>
          </p:grpSpPr>
          <p:sp>
            <p:nvSpPr>
              <p:cNvPr id="167" name="Rectangle 166"/>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smtClean="0">
                  <a:solidFill>
                    <a:prstClr val="white"/>
                  </a:solidFill>
                  <a:latin typeface="Franklin Gothic Demi Cond" panose="020B0706030402020204" pitchFamily="34" charset="0"/>
                </a:endParaRPr>
              </a:p>
            </p:txBody>
          </p:sp>
          <p:sp>
            <p:nvSpPr>
              <p:cNvPr id="168" name="Rectangle 167"/>
              <p:cNvSpPr/>
              <p:nvPr/>
            </p:nvSpPr>
            <p:spPr>
              <a:xfrm>
                <a:off x="685800" y="2971800"/>
                <a:ext cx="2286000"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69" name="Rectangle 168"/>
              <p:cNvSpPr/>
              <p:nvPr/>
            </p:nvSpPr>
            <p:spPr>
              <a:xfrm>
                <a:off x="6172200" y="2971800"/>
                <a:ext cx="2286001"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70" name="Rectangle 169"/>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71" name="Rectangle 170"/>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72"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3" name="Rectangle 172"/>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4" name="Rectangle 173"/>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5" name="Rectangle 174"/>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6" name="Rectangle 175"/>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7"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8" name="Rectangle 177"/>
              <p:cNvSpPr/>
              <p:nvPr/>
            </p:nvSpPr>
            <p:spPr>
              <a:xfrm>
                <a:off x="3429000" y="2971800"/>
                <a:ext cx="2286001"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grpSp>
      </p:grpSp>
      <p:grpSp>
        <p:nvGrpSpPr>
          <p:cNvPr id="32" name="Group 31"/>
          <p:cNvGrpSpPr/>
          <p:nvPr/>
        </p:nvGrpSpPr>
        <p:grpSpPr>
          <a:xfrm>
            <a:off x="4863139" y="4879848"/>
            <a:ext cx="1113536" cy="835152"/>
            <a:chOff x="4863139" y="4879848"/>
            <a:chExt cx="1113536" cy="835152"/>
          </a:xfrm>
        </p:grpSpPr>
        <p:sp>
          <p:nvSpPr>
            <p:cNvPr id="80" name="Rectangle 79"/>
            <p:cNvSpPr/>
            <p:nvPr/>
          </p:nvSpPr>
          <p:spPr>
            <a:xfrm>
              <a:off x="4863139" y="4879848"/>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79" name="Group 178"/>
            <p:cNvGrpSpPr/>
            <p:nvPr/>
          </p:nvGrpSpPr>
          <p:grpSpPr>
            <a:xfrm>
              <a:off x="4863139" y="4879848"/>
              <a:ext cx="1113536" cy="835152"/>
              <a:chOff x="0" y="0"/>
              <a:chExt cx="9144000" cy="6858000"/>
            </a:xfrm>
          </p:grpSpPr>
          <p:sp>
            <p:nvSpPr>
              <p:cNvPr id="180" name="Rectangle 179"/>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smtClean="0">
                  <a:solidFill>
                    <a:prstClr val="white"/>
                  </a:solidFill>
                  <a:latin typeface="Franklin Gothic Demi Cond" panose="020B0706030402020204" pitchFamily="34" charset="0"/>
                </a:endParaRPr>
              </a:p>
            </p:txBody>
          </p:sp>
          <p:sp>
            <p:nvSpPr>
              <p:cNvPr id="181" name="Rectangle 180"/>
              <p:cNvSpPr/>
              <p:nvPr/>
            </p:nvSpPr>
            <p:spPr>
              <a:xfrm>
                <a:off x="685800" y="2057401"/>
                <a:ext cx="7772400" cy="4000499"/>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82" name="Rectangle 181"/>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83" name="Rectangle 182"/>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84"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5" name="Rectangle 184"/>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6" name="Rectangle 185"/>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7" name="Rectangle 186"/>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8" name="Rectangle 187"/>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9"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grpSp>
        <p:nvGrpSpPr>
          <p:cNvPr id="33" name="Group 32"/>
          <p:cNvGrpSpPr/>
          <p:nvPr/>
        </p:nvGrpSpPr>
        <p:grpSpPr>
          <a:xfrm>
            <a:off x="6101298" y="4879848"/>
            <a:ext cx="1113536" cy="835152"/>
            <a:chOff x="6101298" y="4879848"/>
            <a:chExt cx="1113536" cy="835152"/>
          </a:xfrm>
        </p:grpSpPr>
        <p:sp>
          <p:nvSpPr>
            <p:cNvPr id="84" name="Rectangle 83"/>
            <p:cNvSpPr/>
            <p:nvPr/>
          </p:nvSpPr>
          <p:spPr>
            <a:xfrm>
              <a:off x="6101298" y="4879848"/>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90" name="Group 189"/>
            <p:cNvGrpSpPr/>
            <p:nvPr/>
          </p:nvGrpSpPr>
          <p:grpSpPr>
            <a:xfrm>
              <a:off x="6101298" y="4879848"/>
              <a:ext cx="1113535" cy="835151"/>
              <a:chOff x="0" y="0"/>
              <a:chExt cx="9144000" cy="6858000"/>
            </a:xfrm>
          </p:grpSpPr>
          <p:sp>
            <p:nvSpPr>
              <p:cNvPr id="191" name="Rectangle 190"/>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smtClean="0">
                  <a:solidFill>
                    <a:prstClr val="white"/>
                  </a:solidFill>
                  <a:latin typeface="Franklin Gothic Demi Cond" panose="020B0706030402020204" pitchFamily="34" charset="0"/>
                </a:endParaRPr>
              </a:p>
            </p:txBody>
          </p:sp>
          <p:sp>
            <p:nvSpPr>
              <p:cNvPr id="192" name="Rectangle 191"/>
              <p:cNvSpPr/>
              <p:nvPr/>
            </p:nvSpPr>
            <p:spPr>
              <a:xfrm>
                <a:off x="685800" y="2057401"/>
                <a:ext cx="7772400" cy="20728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193" name="Rectangle 192"/>
              <p:cNvSpPr/>
              <p:nvPr/>
            </p:nvSpPr>
            <p:spPr>
              <a:xfrm>
                <a:off x="685800" y="4620890"/>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grpSp>
      </p:grpSp>
      <p:grpSp>
        <p:nvGrpSpPr>
          <p:cNvPr id="34" name="Group 33"/>
          <p:cNvGrpSpPr/>
          <p:nvPr/>
        </p:nvGrpSpPr>
        <p:grpSpPr>
          <a:xfrm>
            <a:off x="7339457" y="4879846"/>
            <a:ext cx="1113537" cy="835154"/>
            <a:chOff x="7339457" y="4879846"/>
            <a:chExt cx="1113537" cy="835154"/>
          </a:xfrm>
        </p:grpSpPr>
        <p:sp>
          <p:nvSpPr>
            <p:cNvPr id="88" name="Rectangle 87"/>
            <p:cNvSpPr/>
            <p:nvPr/>
          </p:nvSpPr>
          <p:spPr>
            <a:xfrm>
              <a:off x="7339457" y="4879848"/>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94" name="Group 193"/>
            <p:cNvGrpSpPr/>
            <p:nvPr/>
          </p:nvGrpSpPr>
          <p:grpSpPr>
            <a:xfrm>
              <a:off x="7339457" y="4879846"/>
              <a:ext cx="1113537" cy="835153"/>
              <a:chOff x="0" y="0"/>
              <a:chExt cx="9144000" cy="6858000"/>
            </a:xfrm>
          </p:grpSpPr>
          <p:sp>
            <p:nvSpPr>
              <p:cNvPr id="195" name="Rectangle 194"/>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smtClean="0">
                  <a:solidFill>
                    <a:prstClr val="white"/>
                  </a:solidFill>
                  <a:latin typeface="Franklin Gothic Demi Cond" panose="020B0706030402020204" pitchFamily="34" charset="0"/>
                </a:endParaRPr>
              </a:p>
            </p:txBody>
          </p:sp>
          <p:sp>
            <p:nvSpPr>
              <p:cNvPr id="211" name="Rectangle 210"/>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212" name="Rectangle 211"/>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smtClean="0">
                  <a:solidFill>
                    <a:prstClr val="white"/>
                  </a:solidFill>
                  <a:latin typeface="Georgia" pitchFamily="18" charset="0"/>
                </a:endParaRPr>
              </a:p>
            </p:txBody>
          </p:sp>
          <p:sp>
            <p:nvSpPr>
              <p:cNvPr id="213" name="Rectangle 9"/>
              <p:cNvSpPr>
                <a:spLocks noChangeArrowheads="1"/>
              </p:cNvSpPr>
              <p:nvPr/>
            </p:nvSpPr>
            <p:spPr bwMode="auto">
              <a:xfrm>
                <a:off x="1994478"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4" name="Rectangle 213"/>
              <p:cNvSpPr>
                <a:spLocks noChangeArrowheads="1"/>
              </p:cNvSpPr>
              <p:nvPr/>
            </p:nvSpPr>
            <p:spPr bwMode="auto">
              <a:xfrm>
                <a:off x="3303156"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5" name="Rectangle 214"/>
              <p:cNvSpPr>
                <a:spLocks noChangeArrowheads="1"/>
              </p:cNvSpPr>
              <p:nvPr/>
            </p:nvSpPr>
            <p:spPr bwMode="auto">
              <a:xfrm>
                <a:off x="4611834"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6" name="Rectangle 215"/>
              <p:cNvSpPr>
                <a:spLocks noChangeArrowheads="1"/>
              </p:cNvSpPr>
              <p:nvPr/>
            </p:nvSpPr>
            <p:spPr bwMode="auto">
              <a:xfrm>
                <a:off x="5920512"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7" name="Rectangle 216"/>
              <p:cNvSpPr>
                <a:spLocks noChangeArrowheads="1"/>
              </p:cNvSpPr>
              <p:nvPr/>
            </p:nvSpPr>
            <p:spPr bwMode="auto">
              <a:xfrm>
                <a:off x="7229192"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8"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spTree>
    <p:extLst>
      <p:ext uri="{BB962C8B-B14F-4D97-AF65-F5344CB8AC3E}">
        <p14:creationId xmlns:p14="http://schemas.microsoft.com/office/powerpoint/2010/main" val="12638945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smtClean="0"/>
              <a:t>two-column layout</a:t>
            </a:r>
            <a:endParaRPr lang="en-US" dirty="0"/>
          </a:p>
        </p:txBody>
      </p:sp>
      <p:sp>
        <p:nvSpPr>
          <p:cNvPr id="14" name="Content Placeholder 13"/>
          <p:cNvSpPr>
            <a:spLocks noGrp="1"/>
          </p:cNvSpPr>
          <p:nvPr>
            <p:ph sz="quarter" idx="15"/>
          </p:nvPr>
        </p:nvSpPr>
        <p:spPr/>
        <p:txBody>
          <a:bodyPr/>
          <a:lstStyle/>
          <a:p>
            <a:r>
              <a:rPr lang="en-US" dirty="0" smtClean="0"/>
              <a:t>Large call outs are Franklin Gothic Book (Body) 16pt with line spacing set at Multiple 1.2</a:t>
            </a:r>
          </a:p>
          <a:p>
            <a:pPr lvl="1"/>
            <a:r>
              <a:rPr lang="en-US" dirty="0" smtClean="0"/>
              <a:t>Paragraph headers are Franklin Gothic Book (Body) 14pt with line spacing set at Multiple 1.0 </a:t>
            </a:r>
          </a:p>
          <a:p>
            <a:pPr lvl="2"/>
            <a:r>
              <a:rPr lang="en-US" dirty="0" smtClean="0"/>
              <a:t>Body Copy is Franklin Gothic Book (Body) 11pt with line spacing set at Multiple 1.2</a:t>
            </a:r>
          </a:p>
          <a:p>
            <a:pPr lvl="3"/>
            <a:r>
              <a:rPr lang="en-US" dirty="0" smtClean="0"/>
              <a:t>First level bullet body copy is Franklin Gothic Book (Body) 11pt with line spacing set at Multiple 1.1</a:t>
            </a:r>
          </a:p>
          <a:p>
            <a:pPr lvl="4"/>
            <a:r>
              <a:rPr lang="en-US" dirty="0" smtClean="0"/>
              <a:t>Second level bullet body copy is Franklin Gothic Book (Body) 11pt with line spacing set at Multiple 1.1</a:t>
            </a:r>
          </a:p>
        </p:txBody>
      </p:sp>
      <p:sp>
        <p:nvSpPr>
          <p:cNvPr id="15" name="Content Placeholder 14"/>
          <p:cNvSpPr>
            <a:spLocks noGrp="1"/>
          </p:cNvSpPr>
          <p:nvPr>
            <p:ph sz="quarter" idx="16"/>
          </p:nvPr>
        </p:nvSpPr>
        <p:spPr/>
        <p:txBody>
          <a:bodyPr/>
          <a:lstStyle/>
          <a:p>
            <a:r>
              <a:rPr lang="en-US" dirty="0" smtClean="0"/>
              <a:t>Large call outs are Franklin Gothic Book (Body) 16pt with line spacing set at Multiple 1.2</a:t>
            </a:r>
          </a:p>
          <a:p>
            <a:pPr lvl="1"/>
            <a:r>
              <a:rPr lang="en-US" dirty="0" smtClean="0"/>
              <a:t>Paragraph headers are Franklin Gothic Book (Body) 14pt with line spacing set at Multiple 1.0 </a:t>
            </a:r>
          </a:p>
          <a:p>
            <a:pPr lvl="2"/>
            <a:r>
              <a:rPr lang="en-US" dirty="0" smtClean="0"/>
              <a:t>Body Copy is Franklin Gothic Book (Body) 11pt with line spacing set at Multiple 1.2</a:t>
            </a:r>
          </a:p>
          <a:p>
            <a:pPr lvl="3"/>
            <a:r>
              <a:rPr lang="en-US" dirty="0" smtClean="0"/>
              <a:t>First level bullet body copy is Franklin Gothic Book (Body) 11pt with line spacing set at Multiple 1.1</a:t>
            </a:r>
          </a:p>
          <a:p>
            <a:pPr lvl="4"/>
            <a:r>
              <a:rPr lang="en-US" dirty="0" smtClean="0"/>
              <a:t>Second level bullet body copy is Franklin Gothic Book (Body) 11pt with line spacing set at Multiple 1.1</a:t>
            </a:r>
          </a:p>
        </p:txBody>
      </p:sp>
      <p:sp>
        <p:nvSpPr>
          <p:cNvPr id="30" name="Text Placeholder 29"/>
          <p:cNvSpPr>
            <a:spLocks noGrp="1"/>
          </p:cNvSpPr>
          <p:nvPr>
            <p:ph type="body" idx="28"/>
          </p:nvPr>
        </p:nvSpPr>
        <p:spPr/>
        <p:txBody>
          <a:bodyPr/>
          <a:lstStyle/>
          <a:p>
            <a:r>
              <a:rPr lang="en-US" dirty="0" smtClean="0"/>
              <a:t>structure</a:t>
            </a:r>
          </a:p>
        </p:txBody>
      </p:sp>
      <p:sp>
        <p:nvSpPr>
          <p:cNvPr id="50" name="Text Placeholder 49"/>
          <p:cNvSpPr>
            <a:spLocks noGrp="1"/>
          </p:cNvSpPr>
          <p:nvPr>
            <p:ph type="body" sz="quarter" idx="14"/>
          </p:nvPr>
        </p:nvSpPr>
        <p:spPr/>
        <p:txBody>
          <a:bodyPr/>
          <a:lstStyle/>
          <a:p>
            <a:endParaRPr lang="en-US"/>
          </a:p>
        </p:txBody>
      </p:sp>
      <p:sp>
        <p:nvSpPr>
          <p:cNvPr id="29"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Rectangle 30"/>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Rectangle 31"/>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Rectangle 32"/>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Rectangle 33"/>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9" name="Rectangle 38"/>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5" name="Group 34"/>
          <p:cNvGrpSpPr/>
          <p:nvPr/>
        </p:nvGrpSpPr>
        <p:grpSpPr>
          <a:xfrm>
            <a:off x="685800" y="6165890"/>
            <a:ext cx="1229008" cy="119062"/>
            <a:chOff x="685800" y="6165890"/>
            <a:chExt cx="1229008" cy="119062"/>
          </a:xfrm>
        </p:grpSpPr>
        <p:sp>
          <p:nvSpPr>
            <p:cNvPr id="36"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7"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38" name="TextBox 37"/>
          <p:cNvSpPr txBox="1"/>
          <p:nvPr/>
        </p:nvSpPr>
        <p:spPr>
          <a:xfrm>
            <a:off x="685800" y="6287390"/>
            <a:ext cx="1229008" cy="200055"/>
          </a:xfrm>
          <a:prstGeom prst="rect">
            <a:avLst/>
          </a:prstGeom>
          <a:noFill/>
        </p:spPr>
        <p:txBody>
          <a:bodyPr wrap="square" lIns="0" tIns="0" rIns="0" bIns="0" rtlCol="0">
            <a:spAutoFit/>
          </a:bodyPr>
          <a:lstStyle/>
          <a:p>
            <a:r>
              <a:rPr lang="en-US" sz="1300" dirty="0" smtClean="0">
                <a:solidFill>
                  <a:srgbClr val="3C8689"/>
                </a:solidFill>
                <a:latin typeface="Franklin Gothic Demi Cond" panose="020B0706030402020204" pitchFamily="34" charset="0"/>
              </a:rPr>
              <a:t>section 01</a:t>
            </a:r>
            <a:endParaRPr lang="en-US" sz="1300" dirty="0">
              <a:solidFill>
                <a:srgbClr val="3C8689"/>
              </a:solidFill>
              <a:latin typeface="Franklin Gothic Demi Cond" panose="020B0706030402020204" pitchFamily="34" charset="0"/>
            </a:endParaRPr>
          </a:p>
        </p:txBody>
      </p:sp>
    </p:spTree>
    <p:extLst>
      <p:ext uri="{BB962C8B-B14F-4D97-AF65-F5344CB8AC3E}">
        <p14:creationId xmlns:p14="http://schemas.microsoft.com/office/powerpoint/2010/main" val="1695105118"/>
      </p:ext>
    </p:extLst>
  </p:cSld>
  <p:clrMapOvr>
    <a:masterClrMapping/>
  </p:clrMapOvr>
  <p:timing>
    <p:tnLst>
      <p:par>
        <p:cTn id="1" dur="indefinite" restart="never" nodeType="tmRoot"/>
      </p:par>
    </p:tnLst>
  </p:timing>
</p:sld>
</file>

<file path=ppt/theme/theme1.xml><?xml version="1.0" encoding="utf-8"?>
<a:theme xmlns:a="http://schemas.openxmlformats.org/drawingml/2006/main" name="Modern Swiss">
  <a:themeElements>
    <a:clrScheme name="Modern Swiss">
      <a:dk1>
        <a:sysClr val="windowText" lastClr="000000"/>
      </a:dk1>
      <a:lt1>
        <a:sysClr val="window" lastClr="FFFFFF"/>
      </a:lt1>
      <a:dk2>
        <a:srgbClr val="3C3D3E"/>
      </a:dk2>
      <a:lt2>
        <a:srgbClr val="999683"/>
      </a:lt2>
      <a:accent1>
        <a:srgbClr val="E34A06"/>
      </a:accent1>
      <a:accent2>
        <a:srgbClr val="31CCE8"/>
      </a:accent2>
      <a:accent3>
        <a:srgbClr val="C1C139"/>
      </a:accent3>
      <a:accent4>
        <a:srgbClr val="118E97"/>
      </a:accent4>
      <a:accent5>
        <a:srgbClr val="F9BD03"/>
      </a:accent5>
      <a:accent6>
        <a:srgbClr val="407026"/>
      </a:accent6>
      <a:hlink>
        <a:srgbClr val="3C3D3E"/>
      </a:hlink>
      <a:folHlink>
        <a:srgbClr val="999683"/>
      </a:folHlink>
    </a:clrScheme>
    <a:fontScheme name="Modern Swiss">
      <a:majorFont>
        <a:latin typeface="Arial"/>
        <a:ea typeface=""/>
        <a:cs typeface=""/>
      </a:majorFont>
      <a:minorFont>
        <a:latin typeface="Microsoft New Tai Lu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effectLst>
          <a:outerShdw dist="38100" dir="5400000" algn="t" rotWithShape="0">
            <a:schemeClr val="bg2">
              <a:alpha val="20000"/>
            </a:schemeClr>
          </a:outerShdw>
        </a:effectLst>
      </a:spPr>
      <a:bodyPr rtlCol="0" anchor="ctr"/>
      <a:lstStyle>
        <a:defPPr algn="ctr">
          <a:lnSpc>
            <a:spcPct val="95000"/>
          </a:lnSpc>
          <a:defRPr b="1" dirty="0" smtClean="0">
            <a:solidFill>
              <a:schemeClr val="tx2"/>
            </a:solidFill>
            <a:latin typeface="+mj-lt"/>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Duarte_Slidedocs">
  <a:themeElements>
    <a:clrScheme name="Custom 4">
      <a:dk1>
        <a:srgbClr val="2D2D2A"/>
      </a:dk1>
      <a:lt1>
        <a:sysClr val="window" lastClr="FFFFFF"/>
      </a:lt1>
      <a:dk2>
        <a:srgbClr val="696969"/>
      </a:dk2>
      <a:lt2>
        <a:srgbClr val="D1D1D1"/>
      </a:lt2>
      <a:accent1>
        <a:srgbClr val="E7B800"/>
      </a:accent1>
      <a:accent2>
        <a:srgbClr val="86AA00"/>
      </a:accent2>
      <a:accent3>
        <a:srgbClr val="00AFBB"/>
      </a:accent3>
      <a:accent4>
        <a:srgbClr val="2E9FDF"/>
      </a:accent4>
      <a:accent5>
        <a:srgbClr val="FF9E29"/>
      </a:accent5>
      <a:accent6>
        <a:srgbClr val="0F2855"/>
      </a:accent6>
      <a:hlink>
        <a:srgbClr val="64645D"/>
      </a:hlink>
      <a:folHlink>
        <a:srgbClr val="64645D"/>
      </a:folHlink>
    </a:clrScheme>
    <a:fontScheme name="Duarte_SlideDocs">
      <a:majorFont>
        <a:latin typeface="Arial"/>
        <a:ea typeface=""/>
        <a:cs typeface=""/>
      </a:majorFont>
      <a:minorFont>
        <a:latin typeface="Georg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a:noFill/>
        </a:ln>
      </a:spPr>
      <a:bodyPr rtlCol="0" anchor="ctr"/>
      <a:lstStyle>
        <a:defPPr algn="ctr">
          <a:defRPr dirty="0" err="1" smtClean="0">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defRPr sz="1100" dirty="0" err="1" smtClean="0">
            <a:solidFill>
              <a:schemeClr val="tx2"/>
            </a:solidFill>
            <a:latin typeface="+mj-lt"/>
          </a:defRPr>
        </a:defPPr>
      </a:lstStyle>
    </a:txDef>
  </a:objectDefaults>
  <a:extraClrSchemeLst/>
</a:theme>
</file>

<file path=ppt/theme/theme3.xml><?xml version="1.0" encoding="utf-8"?>
<a:theme xmlns:a="http://schemas.openxmlformats.org/drawingml/2006/main" name="1_Duarte_Slidedocs">
  <a:themeElements>
    <a:clrScheme name="Custom 4">
      <a:dk1>
        <a:srgbClr val="2D2D2A"/>
      </a:dk1>
      <a:lt1>
        <a:sysClr val="window" lastClr="FFFFFF"/>
      </a:lt1>
      <a:dk2>
        <a:srgbClr val="696969"/>
      </a:dk2>
      <a:lt2>
        <a:srgbClr val="D1D1D1"/>
      </a:lt2>
      <a:accent1>
        <a:srgbClr val="E7B800"/>
      </a:accent1>
      <a:accent2>
        <a:srgbClr val="86AA00"/>
      </a:accent2>
      <a:accent3>
        <a:srgbClr val="00AFBB"/>
      </a:accent3>
      <a:accent4>
        <a:srgbClr val="2E9FDF"/>
      </a:accent4>
      <a:accent5>
        <a:srgbClr val="FF9E29"/>
      </a:accent5>
      <a:accent6>
        <a:srgbClr val="0F2855"/>
      </a:accent6>
      <a:hlink>
        <a:srgbClr val="64645D"/>
      </a:hlink>
      <a:folHlink>
        <a:srgbClr val="64645D"/>
      </a:folHlink>
    </a:clrScheme>
    <a:fontScheme name="Duarte_SlideDocs">
      <a:majorFont>
        <a:latin typeface="Arial"/>
        <a:ea typeface=""/>
        <a:cs typeface=""/>
      </a:majorFont>
      <a:minorFont>
        <a:latin typeface="Georg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a:noFill/>
        </a:ln>
      </a:spPr>
      <a:bodyPr rtlCol="0" anchor="ctr"/>
      <a:lstStyle>
        <a:defPPr algn="ctr">
          <a:defRPr dirty="0" err="1" smtClean="0">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defRPr sz="1100" dirty="0" err="1" smtClean="0">
            <a:solidFill>
              <a:schemeClr val="tx2"/>
            </a:solidFill>
            <a:latin typeface="+mj-lt"/>
          </a:defRPr>
        </a:defPPr>
      </a:lstStyle>
    </a:txDef>
  </a:objectDefaults>
  <a:extraClrSchemeLst/>
</a:theme>
</file>

<file path=ppt/theme/theme4.xml><?xml version="1.0" encoding="utf-8"?>
<a:theme xmlns:a="http://schemas.openxmlformats.org/drawingml/2006/main" name="Sophisticated Business">
  <a:themeElements>
    <a:clrScheme name="Sophisticated Business">
      <a:dk1>
        <a:sysClr val="windowText" lastClr="000000"/>
      </a:dk1>
      <a:lt1>
        <a:sysClr val="window" lastClr="FFFFFF"/>
      </a:lt1>
      <a:dk2>
        <a:srgbClr val="897C57"/>
      </a:dk2>
      <a:lt2>
        <a:srgbClr val="E2BA41"/>
      </a:lt2>
      <a:accent1>
        <a:srgbClr val="3C8689"/>
      </a:accent1>
      <a:accent2>
        <a:srgbClr val="E2BA41"/>
      </a:accent2>
      <a:accent3>
        <a:srgbClr val="C8904D"/>
      </a:accent3>
      <a:accent4>
        <a:srgbClr val="66AF9E"/>
      </a:accent4>
      <a:accent5>
        <a:srgbClr val="897C57"/>
      </a:accent5>
      <a:accent6>
        <a:srgbClr val="AF9D66"/>
      </a:accent6>
      <a:hlink>
        <a:srgbClr val="3C8689"/>
      </a:hlink>
      <a:folHlink>
        <a:srgbClr val="897C57"/>
      </a:folHlink>
    </a:clrScheme>
    <a:fontScheme name="Sophisticated Business">
      <a:majorFont>
        <a:latin typeface="Franklin Gothic Book"/>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pattFill prst="dkUpDiag">
          <a:fgClr>
            <a:schemeClr val="bg2">
              <a:lumMod val="50000"/>
            </a:schemeClr>
          </a:fgClr>
          <a:bgClr>
            <a:schemeClr val="bg2">
              <a:lumMod val="65000"/>
            </a:schemeClr>
          </a:bgClr>
        </a:pattFill>
        <a:ln>
          <a:noFill/>
        </a:ln>
      </a:spPr>
      <a:bodyPr wrap="none" lIns="228600" tIns="228600" rIns="228600" bIns="228600" rtlCol="0" anchor="ctr">
        <a:noAutofit/>
      </a:bodyPr>
      <a:lstStyle>
        <a:defPPr algn="ctr">
          <a:defRPr sz="1400" dirty="0" smtClean="0">
            <a:solidFill>
              <a:schemeClr val="bg1"/>
            </a:solidFill>
            <a:latin typeface="Franklin Gothic Demi Cond" panose="020B07060304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nSpc>
            <a:spcPct val="120000"/>
          </a:lnSpc>
          <a:defRPr dirty="0">
            <a:solidFill>
              <a:schemeClr val="tx2"/>
            </a:solidFill>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TotalTime>
  <Words>2417</Words>
  <Application>Microsoft Macintosh PowerPoint</Application>
  <PresentationFormat>Letter Paper (8.5x11 in)</PresentationFormat>
  <Paragraphs>256</Paragraphs>
  <Slides>27</Slides>
  <Notes>2</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27</vt:i4>
      </vt:variant>
    </vt:vector>
  </HeadingPairs>
  <TitlesOfParts>
    <vt:vector size="40" baseType="lpstr">
      <vt:lpstr>Arial Narrow</vt:lpstr>
      <vt:lpstr>Calibri</vt:lpstr>
      <vt:lpstr>Corbel</vt:lpstr>
      <vt:lpstr>Franklin Gothic Book</vt:lpstr>
      <vt:lpstr>Franklin Gothic Demi Cond</vt:lpstr>
      <vt:lpstr>Georgia</vt:lpstr>
      <vt:lpstr>Microsoft New Tai Lue</vt:lpstr>
      <vt:lpstr>Wingdings</vt:lpstr>
      <vt:lpstr>Arial</vt:lpstr>
      <vt:lpstr>Modern Swiss</vt:lpstr>
      <vt:lpstr>Duarte_Slidedocs</vt:lpstr>
      <vt:lpstr>1_Duarte_Slidedocs</vt:lpstr>
      <vt:lpstr>Sophisticated Business</vt:lpstr>
      <vt:lpstr>slidedoc cover page example</vt:lpstr>
      <vt:lpstr>COVER PAGE EXAMPLE</vt:lpstr>
      <vt:lpstr>PowerPoint Presentation</vt:lpstr>
      <vt:lpstr>TABLE OF CONTENTS </vt:lpstr>
      <vt:lpstr>Table of Contents</vt:lpstr>
      <vt:lpstr>what is a slidedoc?</vt:lpstr>
      <vt:lpstr>Slidedocs are like books</vt:lpstr>
      <vt:lpstr>master layout options</vt:lpstr>
      <vt:lpstr>two-column layout</vt:lpstr>
      <vt:lpstr>left two-thirds column layout</vt:lpstr>
      <vt:lpstr>right two-thirds column layout</vt:lpstr>
      <vt:lpstr>three-column layout</vt:lpstr>
      <vt:lpstr>What is a Slidedoc?</vt:lpstr>
      <vt:lpstr>Apply the Template and Your Layouts Could Look Great</vt:lpstr>
      <vt:lpstr>Graphics with Columns of Content</vt:lpstr>
      <vt:lpstr>Chapter Title</vt:lpstr>
      <vt:lpstr>PowerPoint Presentation</vt:lpstr>
      <vt:lpstr>The Case for Slidedocs</vt:lpstr>
      <vt:lpstr>table</vt:lpstr>
      <vt:lpstr>Charting Data</vt:lpstr>
      <vt:lpstr>column chart (single category)</vt:lpstr>
      <vt:lpstr>bar chart</vt:lpstr>
      <vt:lpstr>PowerPoint Presentation</vt:lpstr>
      <vt:lpstr>color palette</vt:lpstr>
      <vt:lpstr>callout style palette</vt:lpstr>
      <vt:lpstr>Color Palette</vt:lpstr>
      <vt:lpstr>PowerPoint Presentation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3</cp:revision>
  <dcterms:created xsi:type="dcterms:W3CDTF">2017-12-14T21:00:38Z</dcterms:created>
  <dcterms:modified xsi:type="dcterms:W3CDTF">2017-12-14T21:28:40Z</dcterms:modified>
</cp:coreProperties>
</file>

<file path=docProps/thumbnail.jpeg>
</file>